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3.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4.xml" ContentType="application/vnd.openxmlformats-officedocument.theme+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72" r:id="rId1"/>
    <p:sldMasterId id="2147483788" r:id="rId2"/>
    <p:sldMasterId id="2147483801" r:id="rId3"/>
    <p:sldMasterId id="2147483813" r:id="rId4"/>
    <p:sldMasterId id="2147483829" r:id="rId5"/>
  </p:sldMasterIdLst>
  <p:notesMasterIdLst>
    <p:notesMasterId r:id="rId40"/>
  </p:notesMasterIdLst>
  <p:sldIdLst>
    <p:sldId id="311" r:id="rId6"/>
    <p:sldId id="312" r:id="rId7"/>
    <p:sldId id="313" r:id="rId8"/>
    <p:sldId id="280" r:id="rId9"/>
    <p:sldId id="259" r:id="rId10"/>
    <p:sldId id="260" r:id="rId11"/>
    <p:sldId id="261" r:id="rId12"/>
    <p:sldId id="293" r:id="rId13"/>
    <p:sldId id="307" r:id="rId14"/>
    <p:sldId id="308" r:id="rId15"/>
    <p:sldId id="270" r:id="rId16"/>
    <p:sldId id="300" r:id="rId17"/>
    <p:sldId id="301" r:id="rId18"/>
    <p:sldId id="304" r:id="rId19"/>
    <p:sldId id="309" r:id="rId20"/>
    <p:sldId id="310" r:id="rId21"/>
    <p:sldId id="302" r:id="rId22"/>
    <p:sldId id="303" r:id="rId23"/>
    <p:sldId id="305" r:id="rId24"/>
    <p:sldId id="288" r:id="rId25"/>
    <p:sldId id="278" r:id="rId26"/>
    <p:sldId id="263" r:id="rId27"/>
    <p:sldId id="276" r:id="rId28"/>
    <p:sldId id="265" r:id="rId29"/>
    <p:sldId id="290" r:id="rId30"/>
    <p:sldId id="267" r:id="rId31"/>
    <p:sldId id="289" r:id="rId32"/>
    <p:sldId id="266" r:id="rId33"/>
    <p:sldId id="314" r:id="rId34"/>
    <p:sldId id="291" r:id="rId35"/>
    <p:sldId id="277" r:id="rId36"/>
    <p:sldId id="262" r:id="rId37"/>
    <p:sldId id="286" r:id="rId38"/>
    <p:sldId id="297" r:id="rId39"/>
  </p:sldIdLst>
  <p:sldSz cx="12192000" cy="6858000"/>
  <p:notesSz cx="6858000" cy="9144000"/>
  <p:defaultTextStyle>
    <a:defPPr>
      <a:defRPr lang="en-US"/>
    </a:defPPr>
    <a:lvl1pPr algn="l" rtl="0" eaLnBrk="0" fontAlgn="base" hangingPunct="0">
      <a:spcBef>
        <a:spcPct val="0"/>
      </a:spcBef>
      <a:spcAft>
        <a:spcPct val="0"/>
      </a:spcAft>
      <a:defRPr sz="2400" kern="1200">
        <a:solidFill>
          <a:schemeClr val="tx1"/>
        </a:solidFill>
        <a:latin typeface="Century Gothic" panose="020B0502020202020204" pitchFamily="34" charset="0"/>
        <a:ea typeface="MS PGothic" panose="020B0600070205080204" pitchFamily="34" charset="-128"/>
        <a:cs typeface="+mn-cs"/>
      </a:defRPr>
    </a:lvl1pPr>
    <a:lvl2pPr marL="457200" algn="l" rtl="0" eaLnBrk="0" fontAlgn="base" hangingPunct="0">
      <a:spcBef>
        <a:spcPct val="0"/>
      </a:spcBef>
      <a:spcAft>
        <a:spcPct val="0"/>
      </a:spcAft>
      <a:defRPr sz="2400" kern="1200">
        <a:solidFill>
          <a:schemeClr val="tx1"/>
        </a:solidFill>
        <a:latin typeface="Century Gothic" panose="020B0502020202020204" pitchFamily="34" charset="0"/>
        <a:ea typeface="MS PGothic" panose="020B0600070205080204" pitchFamily="34" charset="-128"/>
        <a:cs typeface="+mn-cs"/>
      </a:defRPr>
    </a:lvl2pPr>
    <a:lvl3pPr marL="914400" algn="l" rtl="0" eaLnBrk="0" fontAlgn="base" hangingPunct="0">
      <a:spcBef>
        <a:spcPct val="0"/>
      </a:spcBef>
      <a:spcAft>
        <a:spcPct val="0"/>
      </a:spcAft>
      <a:defRPr sz="2400" kern="1200">
        <a:solidFill>
          <a:schemeClr val="tx1"/>
        </a:solidFill>
        <a:latin typeface="Century Gothic" panose="020B0502020202020204" pitchFamily="34" charset="0"/>
        <a:ea typeface="MS PGothic" panose="020B0600070205080204" pitchFamily="34" charset="-128"/>
        <a:cs typeface="+mn-cs"/>
      </a:defRPr>
    </a:lvl3pPr>
    <a:lvl4pPr marL="1371600" algn="l" rtl="0" eaLnBrk="0" fontAlgn="base" hangingPunct="0">
      <a:spcBef>
        <a:spcPct val="0"/>
      </a:spcBef>
      <a:spcAft>
        <a:spcPct val="0"/>
      </a:spcAft>
      <a:defRPr sz="2400" kern="1200">
        <a:solidFill>
          <a:schemeClr val="tx1"/>
        </a:solidFill>
        <a:latin typeface="Century Gothic" panose="020B0502020202020204" pitchFamily="34" charset="0"/>
        <a:ea typeface="MS PGothic" panose="020B0600070205080204" pitchFamily="34" charset="-128"/>
        <a:cs typeface="+mn-cs"/>
      </a:defRPr>
    </a:lvl4pPr>
    <a:lvl5pPr marL="1828800" algn="l" rtl="0" eaLnBrk="0" fontAlgn="base" hangingPunct="0">
      <a:spcBef>
        <a:spcPct val="0"/>
      </a:spcBef>
      <a:spcAft>
        <a:spcPct val="0"/>
      </a:spcAft>
      <a:defRPr sz="2400" kern="1200">
        <a:solidFill>
          <a:schemeClr val="tx1"/>
        </a:solidFill>
        <a:latin typeface="Century Gothic" panose="020B0502020202020204" pitchFamily="34" charset="0"/>
        <a:ea typeface="MS PGothic" panose="020B0600070205080204" pitchFamily="34" charset="-128"/>
        <a:cs typeface="+mn-cs"/>
      </a:defRPr>
    </a:lvl5pPr>
    <a:lvl6pPr marL="2286000" algn="l" defTabSz="914400" rtl="0" eaLnBrk="1" latinLnBrk="0" hangingPunct="1">
      <a:defRPr sz="2400" kern="1200">
        <a:solidFill>
          <a:schemeClr val="tx1"/>
        </a:solidFill>
        <a:latin typeface="Century Gothic" panose="020B0502020202020204" pitchFamily="34" charset="0"/>
        <a:ea typeface="MS PGothic" panose="020B0600070205080204" pitchFamily="34" charset="-128"/>
        <a:cs typeface="+mn-cs"/>
      </a:defRPr>
    </a:lvl6pPr>
    <a:lvl7pPr marL="2743200" algn="l" defTabSz="914400" rtl="0" eaLnBrk="1" latinLnBrk="0" hangingPunct="1">
      <a:defRPr sz="2400" kern="1200">
        <a:solidFill>
          <a:schemeClr val="tx1"/>
        </a:solidFill>
        <a:latin typeface="Century Gothic" panose="020B0502020202020204" pitchFamily="34" charset="0"/>
        <a:ea typeface="MS PGothic" panose="020B0600070205080204" pitchFamily="34" charset="-128"/>
        <a:cs typeface="+mn-cs"/>
      </a:defRPr>
    </a:lvl7pPr>
    <a:lvl8pPr marL="3200400" algn="l" defTabSz="914400" rtl="0" eaLnBrk="1" latinLnBrk="0" hangingPunct="1">
      <a:defRPr sz="2400" kern="1200">
        <a:solidFill>
          <a:schemeClr val="tx1"/>
        </a:solidFill>
        <a:latin typeface="Century Gothic" panose="020B0502020202020204" pitchFamily="34" charset="0"/>
        <a:ea typeface="MS PGothic" panose="020B0600070205080204" pitchFamily="34" charset="-128"/>
        <a:cs typeface="+mn-cs"/>
      </a:defRPr>
    </a:lvl8pPr>
    <a:lvl9pPr marL="3657600" algn="l" defTabSz="914400" rtl="0" eaLnBrk="1" latinLnBrk="0" hangingPunct="1">
      <a:defRPr sz="2400" kern="1200">
        <a:solidFill>
          <a:schemeClr val="tx1"/>
        </a:solidFill>
        <a:latin typeface="Century Gothic" panose="020B0502020202020204" pitchFamily="34" charset="0"/>
        <a:ea typeface="MS PGothic" panose="020B0600070205080204" pitchFamily="34" charset="-128"/>
        <a:cs typeface="+mn-cs"/>
      </a:defRPr>
    </a:lvl9pPr>
  </p:defaultTextStyle>
  <p:extLst>
    <p:ext uri="{521415D9-36F7-43E2-AB2F-B90AF26B5E84}">
      <p14:sectionLst xmlns:p14="http://schemas.microsoft.com/office/powerpoint/2010/main">
        <p14:section name="Title &amp; Agenda" id="{035A9C2E-C6F0-4FC2-AAD1-9CCBDE3AC7C1}">
          <p14:sldIdLst>
            <p14:sldId id="311"/>
            <p14:sldId id="312"/>
            <p14:sldId id="313"/>
            <p14:sldId id="280"/>
          </p14:sldIdLst>
        </p14:section>
        <p14:section name="Background" id="{5C6F4B87-A9D5-4AAB-9037-1EE03148E78C}">
          <p14:sldIdLst>
            <p14:sldId id="259"/>
            <p14:sldId id="260"/>
          </p14:sldIdLst>
        </p14:section>
        <p14:section name="Motivation" id="{C32DAFCE-B434-4D89-9314-250E6C5F3724}">
          <p14:sldIdLst>
            <p14:sldId id="261"/>
          </p14:sldIdLst>
        </p14:section>
        <p14:section name="Understanding UUIs" id="{68773B62-B7D0-40D7-8158-137BFC61DD94}">
          <p14:sldIdLst>
            <p14:sldId id="293"/>
            <p14:sldId id="307"/>
            <p14:sldId id="308"/>
          </p14:sldIdLst>
        </p14:section>
        <p14:section name="Approach" id="{8E1A1299-620B-4D68-A823-32698C10A894}">
          <p14:sldIdLst>
            <p14:sldId id="270"/>
            <p14:sldId id="300"/>
            <p14:sldId id="301"/>
            <p14:sldId id="304"/>
            <p14:sldId id="309"/>
            <p14:sldId id="310"/>
            <p14:sldId id="302"/>
            <p14:sldId id="303"/>
            <p14:sldId id="305"/>
          </p14:sldIdLst>
        </p14:section>
        <p14:section name="FIndings" id="{3188A829-84C6-411C-81FC-EAD6D12E721E}">
          <p14:sldIdLst>
            <p14:sldId id="288"/>
            <p14:sldId id="278"/>
            <p14:sldId id="263"/>
            <p14:sldId id="276"/>
            <p14:sldId id="265"/>
            <p14:sldId id="290"/>
            <p14:sldId id="267"/>
            <p14:sldId id="289"/>
            <p14:sldId id="266"/>
            <p14:sldId id="314"/>
            <p14:sldId id="291"/>
          </p14:sldIdLst>
        </p14:section>
        <p14:section name="Contributions" id="{45FE5468-4340-4D2A-B002-1A9577830434}">
          <p14:sldIdLst>
            <p14:sldId id="277"/>
            <p14:sldId id="262"/>
            <p14:sldId id="286"/>
            <p14:sldId id="29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033F7D"/>
    <a:srgbClr val="6179A8"/>
    <a:srgbClr val="00B050"/>
    <a:srgbClr val="8064A2"/>
    <a:srgbClr val="5EAFA6"/>
    <a:srgbClr val="046BD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633" autoAdjust="0"/>
    <p:restoredTop sz="72440" autoAdjust="0"/>
  </p:normalViewPr>
  <p:slideViewPr>
    <p:cSldViewPr snapToGrid="0">
      <p:cViewPr varScale="1">
        <p:scale>
          <a:sx n="98" d="100"/>
          <a:sy n="98" d="100"/>
        </p:scale>
        <p:origin x="1528" y="192"/>
      </p:cViewPr>
      <p:guideLst/>
    </p:cSldViewPr>
  </p:slideViewPr>
  <p:notesTextViewPr>
    <p:cViewPr>
      <p:scale>
        <a:sx n="1" d="1"/>
        <a:sy n="1" d="1"/>
      </p:scale>
      <p:origin x="0" y="0"/>
    </p:cViewPr>
  </p:notesTextViewPr>
  <p:sorterViewPr>
    <p:cViewPr>
      <p:scale>
        <a:sx n="200" d="100"/>
        <a:sy n="200" d="100"/>
      </p:scale>
      <p:origin x="0" y="-108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viewProps" Target="viewProps.xml"/><Relationship Id="rId7" Type="http://schemas.openxmlformats.org/officeDocument/2006/relationships/slide" Target="slides/slide2.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notesMaster" Target="notesMasters/notesMaster1.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theme" Target="theme/theme1.xml"/><Relationship Id="rId8" Type="http://schemas.openxmlformats.org/officeDocument/2006/relationships/slide" Target="slides/slide3.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SG"/>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333F01F-6242-400F-8808-621D39A86C78}" type="datetimeFigureOut">
              <a:rPr lang="en-SG" smtClean="0"/>
              <a:t>13/4/23</a:t>
            </a:fld>
            <a:endParaRPr lang="en-SG"/>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SG"/>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SG"/>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488E97E-AF29-4E59-A6E4-D1B9CD7E3329}" type="slidenum">
              <a:rPr lang="en-SG" smtClean="0"/>
              <a:t>‹#›</a:t>
            </a:fld>
            <a:endParaRPr lang="en-SG"/>
          </a:p>
        </p:txBody>
      </p:sp>
    </p:spTree>
    <p:extLst>
      <p:ext uri="{BB962C8B-B14F-4D97-AF65-F5344CB8AC3E}">
        <p14:creationId xmlns:p14="http://schemas.microsoft.com/office/powerpoint/2010/main" val="41920640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altLang="zh-CN" dirty="0"/>
              <a:t>Good</a:t>
            </a:r>
            <a:r>
              <a:rPr lang="zh-CN" altLang="en-US" dirty="0"/>
              <a:t> </a:t>
            </a:r>
            <a:r>
              <a:rPr lang="en-US" altLang="zh-CN" dirty="0"/>
              <a:t>morning,</a:t>
            </a:r>
            <a:r>
              <a:rPr lang="zh-CN" altLang="en-US" dirty="0"/>
              <a:t> </a:t>
            </a:r>
            <a:r>
              <a:rPr lang="en-US" altLang="zh-CN" dirty="0"/>
              <a:t>my</a:t>
            </a:r>
            <a:r>
              <a:rPr lang="zh-CN" altLang="en-US" dirty="0"/>
              <a:t> </a:t>
            </a:r>
            <a:r>
              <a:rPr lang="en-US" altLang="zh-CN" dirty="0"/>
              <a:t>name</a:t>
            </a:r>
            <a:r>
              <a:rPr lang="zh-CN" altLang="en-US" dirty="0"/>
              <a:t> </a:t>
            </a:r>
            <a:r>
              <a:rPr lang="en-US" altLang="zh-CN" dirty="0"/>
              <a:t>is</a:t>
            </a:r>
            <a:r>
              <a:rPr lang="zh-CN" altLang="en-US" dirty="0"/>
              <a:t> </a:t>
            </a:r>
            <a:r>
              <a:rPr lang="en-US" altLang="zh-CN" dirty="0"/>
              <a:t>Mark</a:t>
            </a:r>
            <a:r>
              <a:rPr lang="zh-CN" altLang="en-US" dirty="0"/>
              <a:t> </a:t>
            </a:r>
            <a:r>
              <a:rPr lang="en-US" altLang="zh-CN" dirty="0"/>
              <a:t>Meng</a:t>
            </a:r>
            <a:r>
              <a:rPr lang="zh-CN" altLang="en-US" dirty="0"/>
              <a:t> </a:t>
            </a:r>
            <a:r>
              <a:rPr lang="en-US" altLang="zh-CN" dirty="0"/>
              <a:t>from</a:t>
            </a:r>
            <a:r>
              <a:rPr lang="zh-CN" altLang="en-US" dirty="0"/>
              <a:t> </a:t>
            </a:r>
            <a:r>
              <a:rPr lang="en-US" altLang="zh-CN" dirty="0"/>
              <a:t>National</a:t>
            </a:r>
            <a:r>
              <a:rPr lang="zh-CN" altLang="en-US" dirty="0"/>
              <a:t> </a:t>
            </a:r>
            <a:r>
              <a:rPr lang="en-US" altLang="zh-CN" dirty="0"/>
              <a:t>University</a:t>
            </a:r>
            <a:r>
              <a:rPr lang="zh-CN" altLang="en-US" dirty="0"/>
              <a:t> </a:t>
            </a:r>
            <a:r>
              <a:rPr lang="en-US" altLang="zh-CN" dirty="0"/>
              <a:t>of</a:t>
            </a:r>
            <a:r>
              <a:rPr lang="zh-CN" altLang="en-US" dirty="0"/>
              <a:t> </a:t>
            </a:r>
            <a:r>
              <a:rPr lang="en-US" altLang="zh-CN" dirty="0"/>
              <a:t>Singapore.</a:t>
            </a:r>
            <a:endParaRPr lang="en-US" dirty="0"/>
          </a:p>
          <a:p>
            <a:r>
              <a:rPr lang="en-US" dirty="0"/>
              <a:t>The title of the paper is…</a:t>
            </a:r>
            <a:endParaRPr lang="en-SG" dirty="0"/>
          </a:p>
        </p:txBody>
      </p:sp>
      <p:sp>
        <p:nvSpPr>
          <p:cNvPr id="4" name="Slide Number Placeholder 3"/>
          <p:cNvSpPr>
            <a:spLocks noGrp="1"/>
          </p:cNvSpPr>
          <p:nvPr>
            <p:ph type="sldNum" sz="quarter" idx="5"/>
          </p:nvPr>
        </p:nvSpPr>
        <p:spPr/>
        <p:txBody>
          <a:bodyPr/>
          <a:lstStyle/>
          <a:p>
            <a:fld id="{B488E97E-AF29-4E59-A6E4-D1B9CD7E3329}" type="slidenum">
              <a:rPr lang="en-SG" smtClean="0"/>
              <a:t>1</a:t>
            </a:fld>
            <a:endParaRPr lang="en-SG"/>
          </a:p>
        </p:txBody>
      </p:sp>
    </p:spTree>
    <p:extLst>
      <p:ext uri="{BB962C8B-B14F-4D97-AF65-F5344CB8AC3E}">
        <p14:creationId xmlns:p14="http://schemas.microsoft.com/office/powerpoint/2010/main" val="6121391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altLang="zh-CN" dirty="0"/>
              <a:t>…</a:t>
            </a:r>
            <a:endParaRPr lang="en-SG" dirty="0"/>
          </a:p>
          <a:p>
            <a:r>
              <a:rPr lang="en-SG" dirty="0"/>
              <a:t>But in this paper, we are not only investigating whether these 6 UUIs are well protected or not.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solidFill>
                  <a:schemeClr val="tx1"/>
                </a:solidFill>
              </a:rPr>
              <a:t>These</a:t>
            </a:r>
            <a:r>
              <a:rPr lang="zh-CN" altLang="en-US" sz="1200" dirty="0">
                <a:solidFill>
                  <a:schemeClr val="tx1"/>
                </a:solidFill>
              </a:rPr>
              <a:t> </a:t>
            </a:r>
            <a:r>
              <a:rPr lang="en-US" altLang="zh-CN" sz="1200" dirty="0">
                <a:solidFill>
                  <a:schemeClr val="tx1"/>
                </a:solidFill>
              </a:rPr>
              <a:t>6</a:t>
            </a:r>
            <a:r>
              <a:rPr lang="zh-CN" altLang="en-US" sz="1200" dirty="0">
                <a:solidFill>
                  <a:schemeClr val="tx1"/>
                </a:solidFill>
              </a:rPr>
              <a:t> </a:t>
            </a:r>
            <a:r>
              <a:rPr lang="en-US" altLang="zh-CN" sz="1200" dirty="0">
                <a:solidFill>
                  <a:schemeClr val="tx1"/>
                </a:solidFill>
              </a:rPr>
              <a:t>pre-identified</a:t>
            </a:r>
            <a:r>
              <a:rPr lang="zh-CN" altLang="en-US" sz="1200" dirty="0">
                <a:solidFill>
                  <a:schemeClr val="tx1"/>
                </a:solidFill>
              </a:rPr>
              <a:t> </a:t>
            </a:r>
            <a:r>
              <a:rPr lang="en-US" altLang="zh-CN" sz="1200" dirty="0">
                <a:solidFill>
                  <a:schemeClr val="tx1"/>
                </a:solidFill>
              </a:rPr>
              <a:t>UUIs</a:t>
            </a:r>
            <a:r>
              <a:rPr lang="zh-CN" altLang="en-US" sz="1200" dirty="0">
                <a:solidFill>
                  <a:schemeClr val="tx1"/>
                </a:solidFill>
              </a:rPr>
              <a:t> </a:t>
            </a:r>
            <a:r>
              <a:rPr lang="en-US" altLang="zh-CN" sz="1200" dirty="0">
                <a:solidFill>
                  <a:schemeClr val="tx1"/>
                </a:solidFill>
              </a:rPr>
              <a:t>are</a:t>
            </a:r>
            <a:r>
              <a:rPr lang="zh-CN" altLang="en-US" sz="1200" dirty="0">
                <a:solidFill>
                  <a:schemeClr val="tx1"/>
                </a:solidFill>
              </a:rPr>
              <a:t> </a:t>
            </a:r>
            <a:r>
              <a:rPr lang="en-US" altLang="zh-CN" sz="1200" dirty="0">
                <a:solidFill>
                  <a:schemeClr val="tx1"/>
                </a:solidFill>
              </a:rPr>
              <a:t>used</a:t>
            </a:r>
            <a:r>
              <a:rPr lang="zh-CN" altLang="en-US" sz="1200" dirty="0">
                <a:solidFill>
                  <a:schemeClr val="tx1"/>
                </a:solidFill>
              </a:rPr>
              <a:t> </a:t>
            </a:r>
            <a:r>
              <a:rPr lang="en-US" altLang="zh-CN" sz="1200" dirty="0">
                <a:solidFill>
                  <a:schemeClr val="tx1"/>
                </a:solidFill>
              </a:rPr>
              <a:t>for</a:t>
            </a:r>
            <a:r>
              <a:rPr lang="zh-CN" altLang="en-US" sz="1200" dirty="0">
                <a:solidFill>
                  <a:schemeClr val="tx1"/>
                </a:solidFill>
              </a:rPr>
              <a:t> </a:t>
            </a:r>
            <a:r>
              <a:rPr lang="en-US" altLang="zh-CN" sz="1200" dirty="0">
                <a:solidFill>
                  <a:schemeClr val="tx1"/>
                </a:solidFill>
              </a:rPr>
              <a:t>us</a:t>
            </a:r>
            <a:r>
              <a:rPr lang="zh-CN" altLang="en-US" sz="1200" dirty="0">
                <a:solidFill>
                  <a:schemeClr val="tx1"/>
                </a:solidFill>
              </a:rPr>
              <a:t> </a:t>
            </a:r>
            <a:r>
              <a:rPr lang="en-US" altLang="zh-CN" sz="1200" dirty="0">
                <a:solidFill>
                  <a:schemeClr val="tx1"/>
                </a:solidFill>
              </a:rPr>
              <a:t>to</a:t>
            </a:r>
            <a:r>
              <a:rPr lang="zh-CN" altLang="en-US" sz="1200" dirty="0">
                <a:solidFill>
                  <a:schemeClr val="tx1"/>
                </a:solidFill>
              </a:rPr>
              <a:t> </a:t>
            </a:r>
            <a:r>
              <a:rPr lang="en-US" altLang="zh-CN" sz="1200" dirty="0">
                <a:solidFill>
                  <a:schemeClr val="tx1"/>
                </a:solidFill>
              </a:rPr>
              <a:t>form</a:t>
            </a:r>
            <a:r>
              <a:rPr lang="zh-CN" altLang="en-US" sz="1200" dirty="0">
                <a:solidFill>
                  <a:schemeClr val="tx1"/>
                </a:solidFill>
              </a:rPr>
              <a:t> </a:t>
            </a:r>
            <a:r>
              <a:rPr lang="en-US" altLang="zh-CN" sz="1200" dirty="0">
                <a:solidFill>
                  <a:schemeClr val="tx1"/>
                </a:solidFill>
              </a:rPr>
              <a:t>our</a:t>
            </a:r>
            <a:r>
              <a:rPr lang="zh-CN" altLang="en-US" sz="1200" dirty="0">
                <a:solidFill>
                  <a:schemeClr val="tx1"/>
                </a:solidFill>
              </a:rPr>
              <a:t> </a:t>
            </a:r>
            <a:r>
              <a:rPr lang="en-US" altLang="zh-CN" sz="1200" dirty="0">
                <a:solidFill>
                  <a:schemeClr val="tx1"/>
                </a:solidFill>
              </a:rPr>
              <a:t>understanding</a:t>
            </a:r>
            <a:r>
              <a:rPr lang="zh-CN" altLang="en-US" sz="1200" dirty="0">
                <a:solidFill>
                  <a:schemeClr val="tx1"/>
                </a:solidFill>
              </a:rPr>
              <a:t> </a:t>
            </a:r>
            <a:r>
              <a:rPr lang="en-US" altLang="zh-CN" sz="1200" dirty="0">
                <a:solidFill>
                  <a:schemeClr val="tx1"/>
                </a:solidFill>
              </a:rPr>
              <a:t>of</a:t>
            </a:r>
            <a:r>
              <a:rPr lang="zh-CN" altLang="en-US" sz="1200" dirty="0">
                <a:solidFill>
                  <a:schemeClr val="tx1"/>
                </a:solidFill>
              </a:rPr>
              <a:t> </a:t>
            </a:r>
            <a:r>
              <a:rPr lang="en-US" altLang="zh-CN" sz="1200" dirty="0">
                <a:solidFill>
                  <a:schemeClr val="tx1"/>
                </a:solidFill>
              </a:rPr>
              <a:t>more</a:t>
            </a:r>
            <a:r>
              <a:rPr lang="zh-CN" altLang="en-US" sz="1200" dirty="0">
                <a:solidFill>
                  <a:schemeClr val="tx1"/>
                </a:solidFill>
              </a:rPr>
              <a:t> </a:t>
            </a:r>
            <a:r>
              <a:rPr lang="en-US" altLang="zh-CN" sz="1200" dirty="0">
                <a:solidFill>
                  <a:schemeClr val="tx1"/>
                </a:solidFill>
              </a:rPr>
              <a:t>types</a:t>
            </a:r>
            <a:r>
              <a:rPr lang="zh-CN" altLang="en-US" sz="1200" dirty="0">
                <a:solidFill>
                  <a:schemeClr val="tx1"/>
                </a:solidFill>
              </a:rPr>
              <a:t> </a:t>
            </a:r>
            <a:r>
              <a:rPr lang="en-US" altLang="zh-CN" sz="1200" dirty="0">
                <a:solidFill>
                  <a:schemeClr val="tx1"/>
                </a:solidFill>
              </a:rPr>
              <a:t>of</a:t>
            </a:r>
            <a:r>
              <a:rPr lang="zh-CN" altLang="en-US" sz="1200" dirty="0">
                <a:solidFill>
                  <a:schemeClr val="tx1"/>
                </a:solidFill>
              </a:rPr>
              <a:t> </a:t>
            </a:r>
            <a:r>
              <a:rPr lang="en-US" altLang="zh-CN" sz="1200" dirty="0">
                <a:solidFill>
                  <a:schemeClr val="tx1"/>
                </a:solidFill>
              </a:rPr>
              <a:t>undiscovered</a:t>
            </a:r>
            <a:r>
              <a:rPr lang="zh-CN" altLang="en-US" sz="1200" dirty="0">
                <a:solidFill>
                  <a:schemeClr val="tx1"/>
                </a:solidFill>
              </a:rPr>
              <a:t> </a:t>
            </a:r>
            <a:r>
              <a:rPr lang="en-US" altLang="zh-CN" sz="1200" dirty="0">
                <a:solidFill>
                  <a:schemeClr val="tx1"/>
                </a:solidFill>
              </a:rPr>
              <a:t>UUIs</a:t>
            </a:r>
            <a:r>
              <a:rPr lang="zh-CN" altLang="en-US" sz="1200" dirty="0">
                <a:solidFill>
                  <a:schemeClr val="tx1"/>
                </a:solidFill>
              </a:rPr>
              <a:t> </a:t>
            </a:r>
            <a:r>
              <a:rPr lang="en-US" altLang="zh-CN" sz="1200" dirty="0">
                <a:solidFill>
                  <a:schemeClr val="tx1"/>
                </a:solidFill>
              </a:rPr>
              <a:t>on</a:t>
            </a:r>
            <a:r>
              <a:rPr lang="zh-CN" altLang="en-US" sz="1200" dirty="0">
                <a:solidFill>
                  <a:schemeClr val="tx1"/>
                </a:solidFill>
              </a:rPr>
              <a:t> </a:t>
            </a:r>
            <a:r>
              <a:rPr lang="en-US" altLang="zh-CN" sz="1200" dirty="0">
                <a:solidFill>
                  <a:schemeClr val="tx1"/>
                </a:solidFill>
              </a:rPr>
              <a:t>Android</a:t>
            </a:r>
            <a:r>
              <a:rPr lang="zh-CN" altLang="en-US" sz="1200" dirty="0">
                <a:solidFill>
                  <a:schemeClr val="tx1"/>
                </a:solidFill>
              </a:rPr>
              <a:t> </a:t>
            </a:r>
            <a:r>
              <a:rPr lang="en-US" altLang="zh-CN" sz="1200" dirty="0">
                <a:solidFill>
                  <a:schemeClr val="tx1"/>
                </a:solidFill>
              </a:rPr>
              <a:t>devices</a:t>
            </a:r>
            <a:r>
              <a:rPr lang="en-SG" dirty="0"/>
              <a:t>.</a:t>
            </a:r>
          </a:p>
        </p:txBody>
      </p:sp>
      <p:sp>
        <p:nvSpPr>
          <p:cNvPr id="4" name="Slide Number Placeholder 3"/>
          <p:cNvSpPr>
            <a:spLocks noGrp="1"/>
          </p:cNvSpPr>
          <p:nvPr>
            <p:ph type="sldNum" sz="quarter" idx="5"/>
          </p:nvPr>
        </p:nvSpPr>
        <p:spPr/>
        <p:txBody>
          <a:bodyPr/>
          <a:lstStyle/>
          <a:p>
            <a:fld id="{B488E97E-AF29-4E59-A6E4-D1B9CD7E3329}" type="slidenum">
              <a:rPr lang="en-SG" smtClean="0"/>
              <a:t>10</a:t>
            </a:fld>
            <a:endParaRPr lang="en-SG"/>
          </a:p>
        </p:txBody>
      </p:sp>
    </p:spTree>
    <p:extLst>
      <p:ext uri="{BB962C8B-B14F-4D97-AF65-F5344CB8AC3E}">
        <p14:creationId xmlns:p14="http://schemas.microsoft.com/office/powerpoint/2010/main" val="5501882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altLang="zh-CN" dirty="0"/>
              <a:t>Based</a:t>
            </a:r>
            <a:r>
              <a:rPr lang="zh-CN" altLang="en-US" dirty="0"/>
              <a:t> </a:t>
            </a:r>
            <a:r>
              <a:rPr lang="en-US" altLang="zh-CN" dirty="0"/>
              <a:t>on</a:t>
            </a:r>
            <a:r>
              <a:rPr lang="zh-CN" altLang="en-US" dirty="0"/>
              <a:t> </a:t>
            </a:r>
            <a:r>
              <a:rPr lang="en-US" altLang="zh-CN" dirty="0"/>
              <a:t>the</a:t>
            </a:r>
            <a:r>
              <a:rPr lang="zh-CN" altLang="en-US" dirty="0"/>
              <a:t> </a:t>
            </a:r>
            <a:r>
              <a:rPr lang="en-US" altLang="zh-CN" dirty="0"/>
              <a:t>6</a:t>
            </a:r>
            <a:r>
              <a:rPr lang="zh-CN" altLang="en-US" dirty="0"/>
              <a:t> </a:t>
            </a:r>
            <a:r>
              <a:rPr lang="en-US" altLang="zh-CN" dirty="0"/>
              <a:t>pre-identified</a:t>
            </a:r>
            <a:r>
              <a:rPr lang="zh-CN" altLang="en-US" dirty="0"/>
              <a:t> </a:t>
            </a:r>
            <a:r>
              <a:rPr lang="en-US" altLang="zh-CN" dirty="0"/>
              <a:t>UUIs,</a:t>
            </a:r>
            <a:r>
              <a:rPr lang="zh-CN" altLang="en-US" dirty="0"/>
              <a:t> </a:t>
            </a:r>
            <a:r>
              <a:rPr lang="en-US" altLang="zh-CN" dirty="0"/>
              <a:t>we</a:t>
            </a:r>
            <a:r>
              <a:rPr lang="zh-CN" altLang="en-US" dirty="0"/>
              <a:t> </a:t>
            </a:r>
            <a:r>
              <a:rPr lang="en-US" altLang="zh-CN" dirty="0"/>
              <a:t>are</a:t>
            </a:r>
            <a:r>
              <a:rPr lang="zh-CN" altLang="en-US" dirty="0"/>
              <a:t> </a:t>
            </a:r>
            <a:r>
              <a:rPr lang="en-US" altLang="zh-CN" dirty="0"/>
              <a:t>going</a:t>
            </a:r>
            <a:r>
              <a:rPr lang="zh-CN" altLang="en-US" dirty="0"/>
              <a:t> </a:t>
            </a:r>
            <a:r>
              <a:rPr lang="en-US" altLang="zh-CN" dirty="0"/>
              <a:t>to</a:t>
            </a:r>
            <a:r>
              <a:rPr lang="zh-CN" altLang="en-US" dirty="0"/>
              <a:t> </a:t>
            </a:r>
            <a:r>
              <a:rPr lang="en-US" dirty="0"/>
              <a:t>design and implement U2I2, to systematically investigate the OS-level UUI protection at large scale. </a:t>
            </a:r>
          </a:p>
          <a:p>
            <a:r>
              <a:rPr lang="en-US" dirty="0"/>
              <a:t>It is designed to assess the protection of not only the 6 pre-identified UUIs, but also other previously unreported ones.</a:t>
            </a:r>
          </a:p>
          <a:p>
            <a:endParaRPr lang="en-US" dirty="0"/>
          </a:p>
          <a:p>
            <a:r>
              <a:rPr lang="en-US" altLang="zh-CN" dirty="0"/>
              <a:t>To</a:t>
            </a:r>
            <a:r>
              <a:rPr lang="zh-CN" altLang="en-US" dirty="0"/>
              <a:t> </a:t>
            </a:r>
            <a:r>
              <a:rPr lang="en-US" altLang="zh-CN" dirty="0"/>
              <a:t>achieve</a:t>
            </a:r>
            <a:r>
              <a:rPr lang="zh-CN" altLang="en-US" dirty="0"/>
              <a:t> </a:t>
            </a:r>
            <a:r>
              <a:rPr lang="en-US" altLang="zh-CN" dirty="0"/>
              <a:t>our</a:t>
            </a:r>
            <a:r>
              <a:rPr lang="zh-CN" altLang="en-US" dirty="0"/>
              <a:t> </a:t>
            </a:r>
            <a:r>
              <a:rPr lang="en-US" altLang="zh-CN" dirty="0"/>
              <a:t>goal,</a:t>
            </a:r>
            <a:r>
              <a:rPr lang="zh-CN" altLang="en-US" dirty="0"/>
              <a:t> </a:t>
            </a:r>
            <a:r>
              <a:rPr lang="en-US" altLang="zh-CN" dirty="0"/>
              <a:t>we</a:t>
            </a:r>
            <a:r>
              <a:rPr lang="zh-CN" altLang="en-US" dirty="0"/>
              <a:t> </a:t>
            </a:r>
            <a:r>
              <a:rPr lang="en-US" altLang="zh-CN" dirty="0"/>
              <a:t>summarize</a:t>
            </a:r>
            <a:r>
              <a:rPr lang="zh-CN" altLang="en-US" dirty="0"/>
              <a:t> </a:t>
            </a:r>
            <a:r>
              <a:rPr lang="en-US" altLang="zh-CN" dirty="0"/>
              <a:t>the</a:t>
            </a:r>
            <a:r>
              <a:rPr lang="zh-CN" altLang="en-US" dirty="0"/>
              <a:t> </a:t>
            </a:r>
            <a:r>
              <a:rPr lang="en-US" altLang="zh-CN" dirty="0"/>
              <a:t>main</a:t>
            </a:r>
            <a:r>
              <a:rPr lang="zh-CN" altLang="en-US" dirty="0"/>
              <a:t> </a:t>
            </a:r>
            <a:r>
              <a:rPr lang="en-US" altLang="zh-CN" dirty="0"/>
              <a:t>challenges</a:t>
            </a:r>
            <a:r>
              <a:rPr lang="zh-CN" altLang="en-US" dirty="0"/>
              <a:t> </a:t>
            </a:r>
            <a:r>
              <a:rPr lang="en-US" altLang="zh-CN" dirty="0"/>
              <a:t>of</a:t>
            </a:r>
            <a:r>
              <a:rPr lang="zh-CN" altLang="en-US" dirty="0"/>
              <a:t> </a:t>
            </a:r>
            <a:r>
              <a:rPr lang="en-US" altLang="zh-CN" dirty="0"/>
              <a:t>our</a:t>
            </a:r>
            <a:r>
              <a:rPr lang="zh-CN" altLang="en-US" dirty="0"/>
              <a:t> </a:t>
            </a:r>
            <a:r>
              <a:rPr lang="en-US" altLang="zh-CN" dirty="0"/>
              <a:t>study</a:t>
            </a:r>
            <a:r>
              <a:rPr lang="zh-CN" altLang="en-US" dirty="0"/>
              <a:t> </a:t>
            </a:r>
            <a:r>
              <a:rPr lang="en-US" altLang="zh-CN" dirty="0"/>
              <a:t>into</a:t>
            </a:r>
            <a:r>
              <a:rPr lang="zh-CN" altLang="en-US" dirty="0"/>
              <a:t> </a:t>
            </a:r>
            <a:r>
              <a:rPr lang="en-US" altLang="zh-CN" dirty="0"/>
              <a:t>three</a:t>
            </a:r>
            <a:r>
              <a:rPr lang="zh-CN" altLang="en-US" dirty="0"/>
              <a:t> </a:t>
            </a:r>
            <a:r>
              <a:rPr lang="en-US" altLang="zh-CN" dirty="0"/>
              <a:t>points.</a:t>
            </a:r>
          </a:p>
          <a:p>
            <a:r>
              <a:rPr lang="en-US" altLang="zh-CN" dirty="0"/>
              <a:t>First</a:t>
            </a:r>
            <a:r>
              <a:rPr lang="zh-CN" altLang="en-US" dirty="0"/>
              <a:t> </a:t>
            </a:r>
            <a:r>
              <a:rPr lang="en-US" altLang="zh-CN" dirty="0"/>
              <a:t>of</a:t>
            </a:r>
            <a:r>
              <a:rPr lang="zh-CN" altLang="en-US" dirty="0"/>
              <a:t> </a:t>
            </a:r>
            <a:r>
              <a:rPr lang="en-US" altLang="zh-CN" dirty="0"/>
              <a:t>all,</a:t>
            </a:r>
            <a:r>
              <a:rPr lang="zh-CN" altLang="en-US" dirty="0"/>
              <a:t> </a:t>
            </a:r>
            <a:r>
              <a:rPr lang="en-US" altLang="zh-CN" dirty="0"/>
              <a:t>we</a:t>
            </a:r>
            <a:r>
              <a:rPr lang="zh-CN" altLang="en-US" dirty="0"/>
              <a:t> </a:t>
            </a:r>
            <a:r>
              <a:rPr lang="en-US" altLang="zh-CN" dirty="0"/>
              <a:t>aim</a:t>
            </a:r>
            <a:r>
              <a:rPr lang="zh-CN" altLang="en-US" dirty="0"/>
              <a:t> </a:t>
            </a:r>
            <a:r>
              <a:rPr lang="en-US" altLang="zh-CN" dirty="0"/>
              <a:t>to identify</a:t>
            </a:r>
            <a:r>
              <a:rPr lang="zh-CN" altLang="en-US" dirty="0"/>
              <a:t> </a:t>
            </a:r>
            <a:r>
              <a:rPr lang="en-US" altLang="zh-CN" dirty="0"/>
              <a:t>undocumented</a:t>
            </a:r>
            <a:r>
              <a:rPr lang="zh-CN" altLang="en-US" dirty="0"/>
              <a:t> </a:t>
            </a:r>
            <a:r>
              <a:rPr lang="en-US" altLang="zh-CN" dirty="0"/>
              <a:t>access</a:t>
            </a:r>
            <a:r>
              <a:rPr lang="zh-CN" altLang="en-US" dirty="0"/>
              <a:t> </a:t>
            </a:r>
            <a:r>
              <a:rPr lang="en-US" altLang="zh-CN" dirty="0"/>
              <a:t>channels</a:t>
            </a:r>
            <a:r>
              <a:rPr lang="zh-CN" altLang="en-US" dirty="0"/>
              <a:t> </a:t>
            </a:r>
            <a:r>
              <a:rPr lang="en-US" altLang="zh-CN" dirty="0"/>
              <a:t>other</a:t>
            </a:r>
            <a:r>
              <a:rPr lang="zh-CN" altLang="en-US" dirty="0"/>
              <a:t> </a:t>
            </a:r>
            <a:r>
              <a:rPr lang="en-US" altLang="zh-CN" dirty="0"/>
              <a:t>than</a:t>
            </a:r>
            <a:r>
              <a:rPr lang="zh-CN" altLang="en-US" dirty="0"/>
              <a:t> </a:t>
            </a:r>
            <a:r>
              <a:rPr lang="en-US" altLang="zh-CN" dirty="0"/>
              <a:t>the</a:t>
            </a:r>
            <a:r>
              <a:rPr lang="zh-CN" altLang="en-US" dirty="0"/>
              <a:t> </a:t>
            </a:r>
            <a:r>
              <a:rPr lang="en-US" altLang="zh-CN" dirty="0"/>
              <a:t>Android</a:t>
            </a:r>
            <a:r>
              <a:rPr lang="zh-CN" altLang="en-US" dirty="0"/>
              <a:t> </a:t>
            </a:r>
            <a:r>
              <a:rPr lang="en-US" altLang="zh-CN" dirty="0"/>
              <a:t>official</a:t>
            </a:r>
            <a:r>
              <a:rPr lang="zh-CN" altLang="en-US" dirty="0"/>
              <a:t> </a:t>
            </a:r>
            <a:r>
              <a:rPr lang="en-US" altLang="zh-CN" dirty="0"/>
              <a:t>APIs.</a:t>
            </a:r>
          </a:p>
          <a:p>
            <a:r>
              <a:rPr lang="en-US" altLang="zh-CN" dirty="0"/>
              <a:t>On</a:t>
            </a:r>
            <a:r>
              <a:rPr lang="zh-CN" altLang="en-US" dirty="0"/>
              <a:t> </a:t>
            </a:r>
            <a:r>
              <a:rPr lang="en-US" altLang="zh-CN" dirty="0"/>
              <a:t>this</a:t>
            </a:r>
            <a:r>
              <a:rPr lang="zh-CN" altLang="en-US" dirty="0"/>
              <a:t> </a:t>
            </a:r>
            <a:r>
              <a:rPr lang="en-US" altLang="zh-CN" dirty="0"/>
              <a:t>basis,</a:t>
            </a:r>
            <a:r>
              <a:rPr lang="zh-CN" altLang="en-US" dirty="0"/>
              <a:t> </a:t>
            </a:r>
            <a:r>
              <a:rPr lang="en-US" altLang="zh-CN" dirty="0"/>
              <a:t>we</a:t>
            </a:r>
            <a:r>
              <a:rPr lang="zh-CN" altLang="en-US" dirty="0"/>
              <a:t> </a:t>
            </a:r>
            <a:r>
              <a:rPr lang="en-US" altLang="zh-CN" dirty="0"/>
              <a:t>would</a:t>
            </a:r>
            <a:r>
              <a:rPr lang="zh-CN" altLang="en-US" dirty="0"/>
              <a:t> </a:t>
            </a:r>
            <a:r>
              <a:rPr lang="en-US" altLang="zh-CN" dirty="0"/>
              <a:t>like</a:t>
            </a:r>
            <a:r>
              <a:rPr lang="zh-CN" altLang="en-US" dirty="0"/>
              <a:t> </a:t>
            </a:r>
            <a:r>
              <a:rPr lang="en-US" altLang="zh-CN" dirty="0"/>
              <a:t>to</a:t>
            </a:r>
            <a:r>
              <a:rPr lang="zh-CN" altLang="en-US" dirty="0"/>
              <a:t> </a:t>
            </a:r>
            <a:r>
              <a:rPr lang="en-US" altLang="zh-CN" dirty="0"/>
              <a:t>make</a:t>
            </a:r>
            <a:r>
              <a:rPr lang="zh-CN" altLang="en-US" dirty="0"/>
              <a:t> </a:t>
            </a:r>
            <a:r>
              <a:rPr lang="en-US" altLang="zh-CN" dirty="0"/>
              <a:t>this</a:t>
            </a:r>
            <a:r>
              <a:rPr lang="zh-CN" altLang="en-US" dirty="0"/>
              <a:t> </a:t>
            </a:r>
            <a:r>
              <a:rPr lang="en-US" altLang="zh-CN" dirty="0"/>
              <a:t>process</a:t>
            </a:r>
            <a:r>
              <a:rPr lang="zh-CN" altLang="en-US" dirty="0"/>
              <a:t> </a:t>
            </a:r>
            <a:r>
              <a:rPr lang="en-US" altLang="zh-CN" dirty="0"/>
              <a:t>automated</a:t>
            </a:r>
            <a:r>
              <a:rPr lang="zh-CN" altLang="en-US" dirty="0"/>
              <a:t> </a:t>
            </a:r>
            <a:r>
              <a:rPr lang="en-US" altLang="zh-CN" dirty="0"/>
              <a:t>as</a:t>
            </a:r>
            <a:r>
              <a:rPr lang="zh-CN" altLang="en-US" dirty="0"/>
              <a:t> </a:t>
            </a:r>
            <a:r>
              <a:rPr lang="en-US" altLang="zh-CN" dirty="0"/>
              <a:t>much</a:t>
            </a:r>
            <a:r>
              <a:rPr lang="zh-CN" altLang="en-US" dirty="0"/>
              <a:t> </a:t>
            </a:r>
            <a:r>
              <a:rPr lang="en-US" altLang="zh-CN" dirty="0"/>
              <a:t>as</a:t>
            </a:r>
            <a:r>
              <a:rPr lang="zh-CN" altLang="en-US" dirty="0"/>
              <a:t> </a:t>
            </a:r>
            <a:r>
              <a:rPr lang="en-US" altLang="zh-CN" dirty="0"/>
              <a:t>possible.</a:t>
            </a:r>
          </a:p>
          <a:p>
            <a:r>
              <a:rPr lang="en-US" altLang="zh-CN" dirty="0"/>
              <a:t>Last</a:t>
            </a:r>
            <a:r>
              <a:rPr lang="zh-CN" altLang="en-US" dirty="0"/>
              <a:t> </a:t>
            </a:r>
            <a:r>
              <a:rPr lang="en-US" altLang="zh-CN" dirty="0"/>
              <a:t>but</a:t>
            </a:r>
            <a:r>
              <a:rPr lang="zh-CN" altLang="en-US" dirty="0"/>
              <a:t> </a:t>
            </a:r>
            <a:r>
              <a:rPr lang="en-US" altLang="zh-CN" dirty="0"/>
              <a:t>not</a:t>
            </a:r>
            <a:r>
              <a:rPr lang="zh-CN" altLang="en-US" dirty="0"/>
              <a:t> </a:t>
            </a:r>
            <a:r>
              <a:rPr lang="en-US" altLang="zh-CN" dirty="0"/>
              <a:t>least,</a:t>
            </a:r>
            <a:r>
              <a:rPr lang="zh-CN" altLang="en-US" dirty="0"/>
              <a:t> </a:t>
            </a:r>
            <a:r>
              <a:rPr lang="en-US" altLang="zh-CN" dirty="0"/>
              <a:t>after</a:t>
            </a:r>
            <a:r>
              <a:rPr lang="zh-CN" altLang="en-US" dirty="0"/>
              <a:t> </a:t>
            </a:r>
            <a:r>
              <a:rPr lang="en-US" altLang="zh-CN" dirty="0"/>
              <a:t>identifying</a:t>
            </a:r>
            <a:r>
              <a:rPr lang="zh-CN" altLang="en-US" dirty="0"/>
              <a:t> </a:t>
            </a:r>
            <a:r>
              <a:rPr lang="en-US" altLang="zh-CN" dirty="0"/>
              <a:t>undocumented</a:t>
            </a:r>
            <a:r>
              <a:rPr lang="zh-CN" altLang="en-US" dirty="0"/>
              <a:t> </a:t>
            </a:r>
            <a:r>
              <a:rPr lang="en-US" altLang="zh-CN" dirty="0"/>
              <a:t>access</a:t>
            </a:r>
            <a:r>
              <a:rPr lang="zh-CN" altLang="en-US" dirty="0"/>
              <a:t> </a:t>
            </a:r>
            <a:r>
              <a:rPr lang="en-US" altLang="zh-CN" dirty="0"/>
              <a:t>channels,</a:t>
            </a:r>
            <a:r>
              <a:rPr lang="zh-CN" altLang="en-US" dirty="0"/>
              <a:t> </a:t>
            </a:r>
            <a:r>
              <a:rPr lang="en-US" altLang="zh-CN" dirty="0"/>
              <a:t>we</a:t>
            </a:r>
            <a:r>
              <a:rPr lang="zh-CN" altLang="en-US" dirty="0"/>
              <a:t> </a:t>
            </a:r>
            <a:r>
              <a:rPr lang="en-US" altLang="zh-CN" dirty="0"/>
              <a:t>would</a:t>
            </a:r>
            <a:r>
              <a:rPr lang="zh-CN" altLang="en-US" dirty="0"/>
              <a:t> </a:t>
            </a:r>
            <a:r>
              <a:rPr lang="en-US" altLang="zh-CN" dirty="0"/>
              <a:t>like</a:t>
            </a:r>
            <a:r>
              <a:rPr lang="zh-CN" altLang="en-US" dirty="0"/>
              <a:t> </a:t>
            </a:r>
            <a:r>
              <a:rPr lang="en-US" altLang="zh-CN" dirty="0"/>
              <a:t>pinpoint</a:t>
            </a:r>
            <a:r>
              <a:rPr lang="zh-CN" altLang="en-US" dirty="0"/>
              <a:t> </a:t>
            </a:r>
            <a:r>
              <a:rPr lang="en-US" altLang="zh-CN" dirty="0"/>
              <a:t>customized</a:t>
            </a:r>
            <a:r>
              <a:rPr lang="zh-CN" altLang="en-US" dirty="0"/>
              <a:t> </a:t>
            </a:r>
            <a:r>
              <a:rPr lang="en-US" altLang="zh-CN" dirty="0"/>
              <a:t>UUIs.</a:t>
            </a:r>
            <a:r>
              <a:rPr lang="zh-CN" altLang="en-US" dirty="0"/>
              <a:t> </a:t>
            </a:r>
            <a:endParaRPr lang="en-US" dirty="0"/>
          </a:p>
        </p:txBody>
      </p:sp>
      <p:sp>
        <p:nvSpPr>
          <p:cNvPr id="4" name="Slide Number Placeholder 3"/>
          <p:cNvSpPr>
            <a:spLocks noGrp="1"/>
          </p:cNvSpPr>
          <p:nvPr>
            <p:ph type="sldNum" sz="quarter" idx="5"/>
          </p:nvPr>
        </p:nvSpPr>
        <p:spPr/>
        <p:txBody>
          <a:bodyPr/>
          <a:lstStyle/>
          <a:p>
            <a:fld id="{B488E97E-AF29-4E59-A6E4-D1B9CD7E3329}" type="slidenum">
              <a:rPr lang="en-SG" smtClean="0"/>
              <a:t>11</a:t>
            </a:fld>
            <a:endParaRPr lang="en-SG"/>
          </a:p>
        </p:txBody>
      </p:sp>
    </p:spTree>
    <p:extLst>
      <p:ext uri="{BB962C8B-B14F-4D97-AF65-F5344CB8AC3E}">
        <p14:creationId xmlns:p14="http://schemas.microsoft.com/office/powerpoint/2010/main" val="27644320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Because we have already recognized 6 pre-identified UUIs, our approach starts with documented channel assessment.</a:t>
            </a:r>
          </a:p>
          <a:p>
            <a:endParaRPr lang="en-US" dirty="0"/>
          </a:p>
          <a:p>
            <a:r>
              <a:rPr lang="en-US" dirty="0"/>
              <a:t>At this step, U2I2 tests the UUI access on behalf of a third-party application.</a:t>
            </a:r>
          </a:p>
          <a:p>
            <a:r>
              <a:rPr lang="en-US" dirty="0"/>
              <a:t>We aim to test 2 types of errors, namely legacy permissions and missing de-identification, for example the MAC address randomization in Android.</a:t>
            </a:r>
          </a:p>
          <a:p>
            <a:r>
              <a:rPr lang="en-US" dirty="0"/>
              <a:t> </a:t>
            </a:r>
          </a:p>
        </p:txBody>
      </p:sp>
      <p:sp>
        <p:nvSpPr>
          <p:cNvPr id="4" name="Slide Number Placeholder 3"/>
          <p:cNvSpPr>
            <a:spLocks noGrp="1"/>
          </p:cNvSpPr>
          <p:nvPr>
            <p:ph type="sldNum" sz="quarter" idx="5"/>
          </p:nvPr>
        </p:nvSpPr>
        <p:spPr/>
        <p:txBody>
          <a:bodyPr/>
          <a:lstStyle/>
          <a:p>
            <a:fld id="{B488E97E-AF29-4E59-A6E4-D1B9CD7E3329}" type="slidenum">
              <a:rPr lang="en-SG" smtClean="0"/>
              <a:t>12</a:t>
            </a:fld>
            <a:endParaRPr lang="en-SG"/>
          </a:p>
        </p:txBody>
      </p:sp>
    </p:spTree>
    <p:extLst>
      <p:ext uri="{BB962C8B-B14F-4D97-AF65-F5344CB8AC3E}">
        <p14:creationId xmlns:p14="http://schemas.microsoft.com/office/powerpoint/2010/main" val="30498442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AU" sz="1800" kern="100" dirty="0">
                <a:effectLst/>
                <a:latin typeface="Calibri" panose="020F0502020204030204" pitchFamily="34" charset="0"/>
                <a:ea typeface="DengXian" panose="02010600030101010101" pitchFamily="2" charset="-122"/>
                <a:cs typeface="Times New Roman" panose="02020603050405020304" pitchFamily="18" charset="0"/>
              </a:rPr>
              <a:t>Next, I’ll share our </a:t>
            </a:r>
            <a:r>
              <a:rPr lang="en-US" altLang="zh-CN" sz="1800" kern="100" dirty="0">
                <a:effectLst/>
                <a:latin typeface="Calibri" panose="020F0502020204030204" pitchFamily="34" charset="0"/>
                <a:ea typeface="DengXian" panose="02010600030101010101" pitchFamily="2" charset="-122"/>
                <a:cs typeface="Times New Roman" panose="02020603050405020304" pitchFamily="18" charset="0"/>
              </a:rPr>
              <a:t>assessment</a:t>
            </a:r>
            <a:r>
              <a:rPr lang="zh-CN" altLang="en-US" sz="1800" kern="100" dirty="0">
                <a:effectLst/>
                <a:latin typeface="Calibri" panose="020F0502020204030204" pitchFamily="34" charset="0"/>
                <a:ea typeface="DengXian" panose="02010600030101010101" pitchFamily="2" charset="-122"/>
                <a:cs typeface="Times New Roman" panose="02020603050405020304" pitchFamily="18" charset="0"/>
              </a:rPr>
              <a:t> </a:t>
            </a:r>
            <a:r>
              <a:rPr lang="en-US" altLang="zh-CN" sz="1800" kern="100" dirty="0">
                <a:effectLst/>
                <a:latin typeface="Calibri" panose="020F0502020204030204" pitchFamily="34" charset="0"/>
                <a:ea typeface="DengXian" panose="02010600030101010101" pitchFamily="2" charset="-122"/>
                <a:cs typeface="Times New Roman" panose="02020603050405020304" pitchFamily="18" charset="0"/>
              </a:rPr>
              <a:t>of</a:t>
            </a:r>
            <a:r>
              <a:rPr lang="zh-CN" altLang="en-US" sz="1800" kern="100" dirty="0">
                <a:effectLst/>
                <a:latin typeface="Calibri" panose="020F0502020204030204" pitchFamily="34" charset="0"/>
                <a:ea typeface="DengXian" panose="02010600030101010101" pitchFamily="2" charset="-122"/>
                <a:cs typeface="Times New Roman" panose="02020603050405020304" pitchFamily="18" charset="0"/>
              </a:rPr>
              <a:t> </a:t>
            </a:r>
            <a:r>
              <a:rPr lang="en-US" altLang="zh-CN" sz="1800" kern="100" dirty="0">
                <a:effectLst/>
                <a:latin typeface="Calibri" panose="020F0502020204030204" pitchFamily="34" charset="0"/>
                <a:ea typeface="DengXian" panose="02010600030101010101" pitchFamily="2" charset="-122"/>
                <a:cs typeface="Times New Roman" panose="02020603050405020304" pitchFamily="18" charset="0"/>
              </a:rPr>
              <a:t>undocumented</a:t>
            </a:r>
            <a:r>
              <a:rPr lang="zh-CN" altLang="en-US" sz="1800" kern="100" dirty="0">
                <a:effectLst/>
                <a:latin typeface="Calibri" panose="020F0502020204030204" pitchFamily="34" charset="0"/>
                <a:ea typeface="DengXian" panose="02010600030101010101" pitchFamily="2" charset="-122"/>
                <a:cs typeface="Times New Roman" panose="02020603050405020304" pitchFamily="18" charset="0"/>
              </a:rPr>
              <a:t> </a:t>
            </a:r>
            <a:r>
              <a:rPr lang="en-US" altLang="zh-CN" sz="1800" kern="100" dirty="0">
                <a:effectLst/>
                <a:latin typeface="Calibri" panose="020F0502020204030204" pitchFamily="34" charset="0"/>
                <a:ea typeface="DengXian" panose="02010600030101010101" pitchFamily="2" charset="-122"/>
                <a:cs typeface="Times New Roman" panose="02020603050405020304" pitchFamily="18" charset="0"/>
              </a:rPr>
              <a:t>channels.</a:t>
            </a:r>
            <a:r>
              <a:rPr lang="zh-CN" altLang="en-US" sz="1800" kern="100" dirty="0">
                <a:effectLst/>
                <a:latin typeface="Calibri" panose="020F0502020204030204" pitchFamily="34" charset="0"/>
                <a:ea typeface="DengXian" panose="02010600030101010101" pitchFamily="2" charset="-122"/>
                <a:cs typeface="Times New Roman" panose="02020603050405020304" pitchFamily="18" charset="0"/>
              </a:rPr>
              <a:t> </a:t>
            </a:r>
            <a:r>
              <a:rPr lang="en-US" altLang="zh-CN" sz="1800" kern="100" dirty="0">
                <a:effectLst/>
                <a:latin typeface="Calibri" panose="020F0502020204030204" pitchFamily="34" charset="0"/>
                <a:ea typeface="DengXian" panose="02010600030101010101" pitchFamily="2" charset="-122"/>
                <a:cs typeface="Times New Roman" panose="02020603050405020304" pitchFamily="18" charset="0"/>
              </a:rPr>
              <a:t>It</a:t>
            </a:r>
            <a:r>
              <a:rPr lang="zh-CN" altLang="en-US" sz="1800" kern="100" dirty="0">
                <a:effectLst/>
                <a:latin typeface="Calibri" panose="020F0502020204030204" pitchFamily="34" charset="0"/>
                <a:ea typeface="DengXian" panose="02010600030101010101" pitchFamily="2" charset="-122"/>
                <a:cs typeface="Times New Roman" panose="02020603050405020304" pitchFamily="18" charset="0"/>
              </a:rPr>
              <a:t> </a:t>
            </a:r>
            <a:r>
              <a:rPr lang="en-US" altLang="zh-CN" sz="1800" kern="100" dirty="0">
                <a:effectLst/>
                <a:latin typeface="Calibri" panose="020F0502020204030204" pitchFamily="34" charset="0"/>
                <a:ea typeface="DengXian" panose="02010600030101010101" pitchFamily="2" charset="-122"/>
                <a:cs typeface="Times New Roman" panose="02020603050405020304" pitchFamily="18" charset="0"/>
              </a:rPr>
              <a:t>begins</a:t>
            </a:r>
            <a:r>
              <a:rPr lang="zh-CN" altLang="en-US" sz="1800" kern="100" dirty="0">
                <a:effectLst/>
                <a:latin typeface="Calibri" panose="020F0502020204030204" pitchFamily="34" charset="0"/>
                <a:ea typeface="DengXian" panose="02010600030101010101" pitchFamily="2" charset="-122"/>
                <a:cs typeface="Times New Roman" panose="02020603050405020304" pitchFamily="18" charset="0"/>
              </a:rPr>
              <a:t> </a:t>
            </a:r>
            <a:r>
              <a:rPr lang="en-US" altLang="zh-CN" sz="1800" kern="100" dirty="0">
                <a:effectLst/>
                <a:latin typeface="Calibri" panose="020F0502020204030204" pitchFamily="34" charset="0"/>
                <a:ea typeface="DengXian" panose="02010600030101010101" pitchFamily="2" charset="-122"/>
                <a:cs typeface="Times New Roman" panose="02020603050405020304" pitchFamily="18" charset="0"/>
              </a:rPr>
              <a:t>with</a:t>
            </a:r>
            <a:r>
              <a:rPr lang="zh-CN" altLang="en-US" sz="1800" kern="100" dirty="0">
                <a:effectLst/>
                <a:latin typeface="Calibri" panose="020F0502020204030204" pitchFamily="34" charset="0"/>
                <a:ea typeface="DengXian" panose="02010600030101010101" pitchFamily="2" charset="-122"/>
                <a:cs typeface="Times New Roman" panose="02020603050405020304" pitchFamily="18" charset="0"/>
              </a:rPr>
              <a:t> </a:t>
            </a:r>
            <a:r>
              <a:rPr lang="en-US" altLang="zh-CN" sz="1800" kern="100" dirty="0">
                <a:effectLst/>
                <a:latin typeface="Calibri" panose="020F0502020204030204" pitchFamily="34" charset="0"/>
                <a:ea typeface="DengXian" panose="02010600030101010101" pitchFamily="2" charset="-122"/>
                <a:cs typeface="Times New Roman" panose="02020603050405020304" pitchFamily="18" charset="0"/>
              </a:rPr>
              <a:t>an</a:t>
            </a:r>
            <a:r>
              <a:rPr lang="zh-CN" altLang="en-US" sz="1800" kern="100" dirty="0">
                <a:effectLst/>
                <a:latin typeface="Calibri" panose="020F0502020204030204" pitchFamily="34" charset="0"/>
                <a:ea typeface="DengXian" panose="02010600030101010101" pitchFamily="2" charset="-122"/>
                <a:cs typeface="Times New Roman" panose="02020603050405020304" pitchFamily="18" charset="0"/>
              </a:rPr>
              <a:t> </a:t>
            </a:r>
            <a:r>
              <a:rPr lang="en-AU" sz="1800" kern="100" dirty="0">
                <a:effectLst/>
                <a:latin typeface="Calibri" panose="020F0502020204030204" pitchFamily="34" charset="0"/>
                <a:ea typeface="DengXian" panose="02010600030101010101" pitchFamily="2" charset="-122"/>
                <a:cs typeface="Times New Roman" panose="02020603050405020304" pitchFamily="18" charset="0"/>
              </a:rPr>
              <a:t>exploration of undocumented access channels.</a:t>
            </a:r>
          </a:p>
          <a:p>
            <a:pPr>
              <a:lnSpc>
                <a:spcPct val="107000"/>
              </a:lnSpc>
              <a:spcAft>
                <a:spcPts val="800"/>
              </a:spcAft>
            </a:pPr>
            <a:endParaRPr lang="en-SG" sz="1800" kern="100" dirty="0">
              <a:effectLst/>
              <a:latin typeface="Calibri" panose="020F0502020204030204" pitchFamily="34" charset="0"/>
              <a:ea typeface="DengXian" panose="02010600030101010101" pitchFamily="2" charset="-122"/>
              <a:cs typeface="Times New Roman" panose="02020603050405020304" pitchFamily="18" charset="0"/>
            </a:endParaRPr>
          </a:p>
          <a:p>
            <a:pPr>
              <a:lnSpc>
                <a:spcPct val="107000"/>
              </a:lnSpc>
              <a:spcAft>
                <a:spcPts val="800"/>
              </a:spcAft>
            </a:pPr>
            <a:r>
              <a:rPr lang="en-AU" sz="1800" kern="100" dirty="0">
                <a:effectLst/>
                <a:latin typeface="Calibri" panose="020F0502020204030204" pitchFamily="34" charset="0"/>
                <a:ea typeface="DengXian" panose="02010600030101010101" pitchFamily="2" charset="-122"/>
                <a:cs typeface="Times New Roman" panose="02020603050405020304" pitchFamily="18" charset="0"/>
              </a:rPr>
              <a:t>We take the 6 pre-identified UUIs as seeds and expect the unknown UUIs may share the same set of access channels. </a:t>
            </a:r>
          </a:p>
          <a:p>
            <a:pPr>
              <a:lnSpc>
                <a:spcPct val="107000"/>
              </a:lnSpc>
              <a:spcAft>
                <a:spcPts val="800"/>
              </a:spcAft>
            </a:pPr>
            <a:r>
              <a:rPr lang="en-AU" sz="1800" kern="100" dirty="0">
                <a:effectLst/>
                <a:latin typeface="Calibri" panose="020F0502020204030204" pitchFamily="34" charset="0"/>
                <a:ea typeface="DengXian" panose="02010600030101010101" pitchFamily="2" charset="-122"/>
                <a:cs typeface="Times New Roman" panose="02020603050405020304" pitchFamily="18" charset="0"/>
              </a:rPr>
              <a:t>To this end, we adopt 2 strategies. </a:t>
            </a:r>
          </a:p>
          <a:p>
            <a:pPr>
              <a:lnSpc>
                <a:spcPct val="107000"/>
              </a:lnSpc>
              <a:spcAft>
                <a:spcPts val="800"/>
              </a:spcAft>
            </a:pPr>
            <a:r>
              <a:rPr lang="en-AU" sz="1800" kern="100" dirty="0">
                <a:effectLst/>
                <a:latin typeface="Calibri" panose="020F0502020204030204" pitchFamily="34" charset="0"/>
                <a:ea typeface="DengXian" panose="02010600030101010101" pitchFamily="2" charset="-122"/>
                <a:cs typeface="Times New Roman" panose="02020603050405020304" pitchFamily="18" charset="0"/>
              </a:rPr>
              <a:t>The first one is static control flow analysis. We apply a 3 step approach to perform the static analysis.</a:t>
            </a:r>
          </a:p>
          <a:p>
            <a:pPr>
              <a:lnSpc>
                <a:spcPct val="107000"/>
              </a:lnSpc>
              <a:spcAft>
                <a:spcPts val="800"/>
              </a:spcAft>
            </a:pPr>
            <a:r>
              <a:rPr lang="en-AU" sz="1800" kern="100" dirty="0">
                <a:effectLst/>
                <a:latin typeface="Calibri" panose="020F0502020204030204" pitchFamily="34" charset="0"/>
                <a:ea typeface="DengXian" panose="02010600030101010101" pitchFamily="2" charset="-122"/>
                <a:cs typeface="Times New Roman" panose="02020603050405020304" pitchFamily="18" charset="0"/>
              </a:rPr>
              <a:t>We first of all extract method-level call relations until service managers. </a:t>
            </a:r>
          </a:p>
          <a:p>
            <a:pPr>
              <a:lnSpc>
                <a:spcPct val="107000"/>
              </a:lnSpc>
              <a:spcAft>
                <a:spcPts val="800"/>
              </a:spcAft>
            </a:pPr>
            <a:r>
              <a:rPr lang="en-AU" sz="1800" kern="100" dirty="0">
                <a:effectLst/>
                <a:latin typeface="Calibri" panose="020F0502020204030204" pitchFamily="34" charset="0"/>
                <a:ea typeface="DengXian" panose="02010600030101010101" pitchFamily="2" charset="-122"/>
                <a:cs typeface="Times New Roman" panose="02020603050405020304" pitchFamily="18" charset="0"/>
              </a:rPr>
              <a:t>After that, we map local interfaces to the corresponding remote interfaces, which are usually owned by Android system services. </a:t>
            </a:r>
          </a:p>
          <a:p>
            <a:pPr>
              <a:lnSpc>
                <a:spcPct val="107000"/>
              </a:lnSpc>
              <a:spcAft>
                <a:spcPts val="800"/>
              </a:spcAft>
            </a:pPr>
            <a:r>
              <a:rPr lang="en-AU" sz="1800" kern="100" dirty="0">
                <a:effectLst/>
                <a:latin typeface="Calibri" panose="020F0502020204030204" pitchFamily="34" charset="0"/>
                <a:ea typeface="DengXian" panose="02010600030101010101" pitchFamily="2" charset="-122"/>
                <a:cs typeface="Times New Roman" panose="02020603050405020304" pitchFamily="18" charset="0"/>
              </a:rPr>
              <a:t>In the end, we perform another round of static analysis to pinpoint the components that serve the UUI request.</a:t>
            </a:r>
          </a:p>
          <a:p>
            <a:pPr>
              <a:lnSpc>
                <a:spcPct val="107000"/>
              </a:lnSpc>
              <a:spcAft>
                <a:spcPts val="800"/>
              </a:spcAft>
            </a:pPr>
            <a:endParaRPr lang="en-AU" sz="1800" kern="100" dirty="0">
              <a:effectLst/>
              <a:latin typeface="Calibri" panose="020F0502020204030204" pitchFamily="34" charset="0"/>
              <a:ea typeface="DengXian" panose="02010600030101010101" pitchFamily="2" charset="-122"/>
              <a:cs typeface="Times New Roman" panose="02020603050405020304" pitchFamily="18" charset="0"/>
            </a:endParaRPr>
          </a:p>
          <a:p>
            <a:pPr>
              <a:lnSpc>
                <a:spcPct val="107000"/>
              </a:lnSpc>
              <a:spcAft>
                <a:spcPts val="800"/>
              </a:spcAft>
            </a:pPr>
            <a:r>
              <a:rPr lang="en-AU" sz="1800" kern="100" dirty="0">
                <a:effectLst/>
                <a:latin typeface="Calibri" panose="020F0502020204030204" pitchFamily="34" charset="0"/>
                <a:ea typeface="DengXian" panose="02010600030101010101" pitchFamily="2" charset="-122"/>
                <a:cs typeface="Times New Roman" panose="02020603050405020304" pitchFamily="18" charset="0"/>
              </a:rPr>
              <a:t>Besides the static analysis, we also resort to filesystem forensics, to see if we can find any more access channels from there.</a:t>
            </a:r>
            <a:endParaRPr lang="en-AU" dirty="0"/>
          </a:p>
        </p:txBody>
      </p:sp>
      <p:sp>
        <p:nvSpPr>
          <p:cNvPr id="4" name="Slide Number Placeholder 3"/>
          <p:cNvSpPr>
            <a:spLocks noGrp="1"/>
          </p:cNvSpPr>
          <p:nvPr>
            <p:ph type="sldNum" sz="quarter" idx="5"/>
          </p:nvPr>
        </p:nvSpPr>
        <p:spPr/>
        <p:txBody>
          <a:bodyPr/>
          <a:lstStyle/>
          <a:p>
            <a:fld id="{B488E97E-AF29-4E59-A6E4-D1B9CD7E3329}" type="slidenum">
              <a:rPr lang="en-SG" smtClean="0"/>
              <a:t>13</a:t>
            </a:fld>
            <a:endParaRPr lang="en-SG"/>
          </a:p>
        </p:txBody>
      </p:sp>
    </p:spTree>
    <p:extLst>
      <p:ext uri="{BB962C8B-B14F-4D97-AF65-F5344CB8AC3E}">
        <p14:creationId xmlns:p14="http://schemas.microsoft.com/office/powerpoint/2010/main" val="13827266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a:lnSpc>
                <a:spcPct val="107000"/>
              </a:lnSpc>
              <a:spcAft>
                <a:spcPts val="800"/>
              </a:spcAft>
            </a:pPr>
            <a:r>
              <a:rPr lang="en-AU" sz="1800" kern="100" dirty="0">
                <a:effectLst/>
                <a:latin typeface="Calibri" panose="020F0502020204030204" pitchFamily="34" charset="0"/>
                <a:ea typeface="DengXian" panose="02010600030101010101" pitchFamily="2" charset="-122"/>
                <a:cs typeface="Times New Roman" panose="02020603050405020304" pitchFamily="18" charset="0"/>
              </a:rPr>
              <a:t>This slide demonstrates two typical static control flow of the API invocation.</a:t>
            </a:r>
          </a:p>
          <a:p>
            <a:pPr>
              <a:lnSpc>
                <a:spcPct val="107000"/>
              </a:lnSpc>
              <a:spcAft>
                <a:spcPts val="800"/>
              </a:spcAft>
            </a:pPr>
            <a:r>
              <a:rPr lang="en-US" altLang="zh-CN" sz="1800" kern="100" dirty="0">
                <a:effectLst/>
                <a:latin typeface="Calibri" panose="020F0502020204030204" pitchFamily="34" charset="0"/>
                <a:ea typeface="DengXian" panose="02010600030101010101" pitchFamily="2" charset="-122"/>
                <a:cs typeface="Times New Roman" panose="02020603050405020304" pitchFamily="18" charset="0"/>
              </a:rPr>
              <a:t>The</a:t>
            </a:r>
            <a:r>
              <a:rPr lang="zh-CN" altLang="en-US" sz="1800" kern="100" dirty="0">
                <a:effectLst/>
                <a:latin typeface="Calibri" panose="020F0502020204030204" pitchFamily="34" charset="0"/>
                <a:ea typeface="DengXian" panose="02010600030101010101" pitchFamily="2" charset="-122"/>
                <a:cs typeface="Times New Roman" panose="02020603050405020304" pitchFamily="18" charset="0"/>
              </a:rPr>
              <a:t> </a:t>
            </a:r>
            <a:r>
              <a:rPr lang="en-US" altLang="zh-CN" sz="1800" kern="100" dirty="0">
                <a:effectLst/>
                <a:latin typeface="Calibri" panose="020F0502020204030204" pitchFamily="34" charset="0"/>
                <a:ea typeface="DengXian" panose="02010600030101010101" pitchFamily="2" charset="-122"/>
                <a:cs typeface="Times New Roman" panose="02020603050405020304" pitchFamily="18" charset="0"/>
              </a:rPr>
              <a:t>first</a:t>
            </a:r>
            <a:r>
              <a:rPr lang="zh-CN" altLang="en-US" sz="1800" kern="100" dirty="0">
                <a:effectLst/>
                <a:latin typeface="Calibri" panose="020F0502020204030204" pitchFamily="34" charset="0"/>
                <a:ea typeface="DengXian" panose="02010600030101010101" pitchFamily="2" charset="-122"/>
                <a:cs typeface="Times New Roman" panose="02020603050405020304" pitchFamily="18" charset="0"/>
              </a:rPr>
              <a:t> </a:t>
            </a:r>
            <a:r>
              <a:rPr lang="en-US" altLang="zh-CN" sz="1800" kern="100" dirty="0">
                <a:effectLst/>
                <a:latin typeface="Calibri" panose="020F0502020204030204" pitchFamily="34" charset="0"/>
                <a:ea typeface="DengXian" panose="02010600030101010101" pitchFamily="2" charset="-122"/>
                <a:cs typeface="Times New Roman" panose="02020603050405020304" pitchFamily="18" charset="0"/>
              </a:rPr>
              <a:t>API</a:t>
            </a:r>
            <a:r>
              <a:rPr lang="zh-CN" altLang="en-US" sz="1800" kern="100" dirty="0">
                <a:effectLst/>
                <a:latin typeface="Calibri" panose="020F0502020204030204" pitchFamily="34" charset="0"/>
                <a:ea typeface="DengXian" panose="02010600030101010101" pitchFamily="2" charset="-122"/>
                <a:cs typeface="Times New Roman" panose="02020603050405020304" pitchFamily="18" charset="0"/>
              </a:rPr>
              <a:t> </a:t>
            </a:r>
            <a:r>
              <a:rPr lang="en-US" altLang="zh-CN" sz="1800" kern="100" dirty="0">
                <a:effectLst/>
                <a:latin typeface="Calibri" panose="020F0502020204030204" pitchFamily="34" charset="0"/>
                <a:ea typeface="DengXian" panose="02010600030101010101" pitchFamily="2" charset="-122"/>
                <a:cs typeface="Times New Roman" panose="02020603050405020304" pitchFamily="18" charset="0"/>
              </a:rPr>
              <a:t>is</a:t>
            </a:r>
            <a:r>
              <a:rPr lang="zh-CN" altLang="en-US" sz="1800" kern="100" dirty="0">
                <a:effectLst/>
                <a:latin typeface="Calibri" panose="020F0502020204030204" pitchFamily="34" charset="0"/>
                <a:ea typeface="DengXian" panose="02010600030101010101" pitchFamily="2" charset="-122"/>
                <a:cs typeface="Times New Roman" panose="02020603050405020304" pitchFamily="18" charset="0"/>
              </a:rPr>
              <a:t> </a:t>
            </a:r>
            <a:r>
              <a:rPr lang="en-US" altLang="zh-CN" sz="1800" kern="100" dirty="0" err="1">
                <a:effectLst/>
                <a:latin typeface="Calibri" panose="020F0502020204030204" pitchFamily="34" charset="0"/>
                <a:ea typeface="DengXian" panose="02010600030101010101" pitchFamily="2" charset="-122"/>
                <a:cs typeface="Times New Roman" panose="02020603050405020304" pitchFamily="18" charset="0"/>
              </a:rPr>
              <a:t>getImei</a:t>
            </a:r>
            <a:r>
              <a:rPr lang="en-US" altLang="zh-CN" sz="1800" kern="100" dirty="0">
                <a:effectLst/>
                <a:latin typeface="Calibri" panose="020F0502020204030204" pitchFamily="34" charset="0"/>
                <a:ea typeface="DengXian" panose="02010600030101010101" pitchFamily="2" charset="-122"/>
                <a:cs typeface="Times New Roman" panose="02020603050405020304" pitchFamily="18" charset="0"/>
              </a:rPr>
              <a:t>()</a:t>
            </a:r>
            <a:r>
              <a:rPr lang="zh-CN" altLang="en-US" sz="1800" kern="100" dirty="0">
                <a:effectLst/>
                <a:latin typeface="Calibri" panose="020F0502020204030204" pitchFamily="34" charset="0"/>
                <a:ea typeface="DengXian" panose="02010600030101010101" pitchFamily="2" charset="-122"/>
                <a:cs typeface="Times New Roman" panose="02020603050405020304" pitchFamily="18" charset="0"/>
              </a:rPr>
              <a:t> </a:t>
            </a:r>
            <a:r>
              <a:rPr lang="en-US" altLang="zh-CN" sz="1800" kern="100" dirty="0">
                <a:effectLst/>
                <a:latin typeface="Calibri" panose="020F0502020204030204" pitchFamily="34" charset="0"/>
                <a:ea typeface="DengXian" panose="02010600030101010101" pitchFamily="2" charset="-122"/>
                <a:cs typeface="Times New Roman" panose="02020603050405020304" pitchFamily="18" charset="0"/>
              </a:rPr>
              <a:t>and</a:t>
            </a:r>
            <a:r>
              <a:rPr lang="zh-CN" altLang="en-US" sz="1800" kern="100" dirty="0">
                <a:effectLst/>
                <a:latin typeface="Calibri" panose="020F0502020204030204" pitchFamily="34" charset="0"/>
                <a:ea typeface="DengXian" panose="02010600030101010101" pitchFamily="2" charset="-122"/>
                <a:cs typeface="Times New Roman" panose="02020603050405020304" pitchFamily="18" charset="0"/>
              </a:rPr>
              <a:t> </a:t>
            </a:r>
            <a:r>
              <a:rPr lang="en-US" altLang="zh-CN" sz="1800" kern="100" dirty="0">
                <a:effectLst/>
                <a:latin typeface="Calibri" panose="020F0502020204030204" pitchFamily="34" charset="0"/>
                <a:ea typeface="DengXian" panose="02010600030101010101" pitchFamily="2" charset="-122"/>
                <a:cs typeface="Times New Roman" panose="02020603050405020304" pitchFamily="18" charset="0"/>
              </a:rPr>
              <a:t>the</a:t>
            </a:r>
            <a:r>
              <a:rPr lang="zh-CN" altLang="en-US" sz="1800" kern="100" dirty="0">
                <a:effectLst/>
                <a:latin typeface="Calibri" panose="020F0502020204030204" pitchFamily="34" charset="0"/>
                <a:ea typeface="DengXian" panose="02010600030101010101" pitchFamily="2" charset="-122"/>
                <a:cs typeface="Times New Roman" panose="02020603050405020304" pitchFamily="18" charset="0"/>
              </a:rPr>
              <a:t> </a:t>
            </a:r>
            <a:r>
              <a:rPr lang="en-US" altLang="zh-CN" sz="1800" kern="100" dirty="0">
                <a:effectLst/>
                <a:latin typeface="Calibri" panose="020F0502020204030204" pitchFamily="34" charset="0"/>
                <a:ea typeface="DengXian" panose="02010600030101010101" pitchFamily="2" charset="-122"/>
                <a:cs typeface="Times New Roman" panose="02020603050405020304" pitchFamily="18" charset="0"/>
              </a:rPr>
              <a:t>second</a:t>
            </a:r>
            <a:r>
              <a:rPr lang="zh-CN" altLang="en-US" sz="1800" kern="100" dirty="0">
                <a:effectLst/>
                <a:latin typeface="Calibri" panose="020F0502020204030204" pitchFamily="34" charset="0"/>
                <a:ea typeface="DengXian" panose="02010600030101010101" pitchFamily="2" charset="-122"/>
                <a:cs typeface="Times New Roman" panose="02020603050405020304" pitchFamily="18" charset="0"/>
              </a:rPr>
              <a:t> </a:t>
            </a:r>
            <a:r>
              <a:rPr lang="en-US" altLang="zh-CN" sz="1800" kern="100" dirty="0">
                <a:effectLst/>
                <a:latin typeface="Calibri" panose="020F0502020204030204" pitchFamily="34" charset="0"/>
                <a:ea typeface="DengXian" panose="02010600030101010101" pitchFamily="2" charset="-122"/>
                <a:cs typeface="Times New Roman" panose="02020603050405020304" pitchFamily="18" charset="0"/>
              </a:rPr>
              <a:t>one</a:t>
            </a:r>
            <a:r>
              <a:rPr lang="zh-CN" altLang="en-US" sz="1800" kern="100" dirty="0">
                <a:effectLst/>
                <a:latin typeface="Calibri" panose="020F0502020204030204" pitchFamily="34" charset="0"/>
                <a:ea typeface="DengXian" panose="02010600030101010101" pitchFamily="2" charset="-122"/>
                <a:cs typeface="Times New Roman" panose="02020603050405020304" pitchFamily="18" charset="0"/>
              </a:rPr>
              <a:t> </a:t>
            </a:r>
            <a:r>
              <a:rPr lang="en-US" altLang="zh-CN" sz="1800" kern="100" dirty="0">
                <a:effectLst/>
                <a:latin typeface="Calibri" panose="020F0502020204030204" pitchFamily="34" charset="0"/>
                <a:ea typeface="DengXian" panose="02010600030101010101" pitchFamily="2" charset="-122"/>
                <a:cs typeface="Times New Roman" panose="02020603050405020304" pitchFamily="18" charset="0"/>
              </a:rPr>
              <a:t>is</a:t>
            </a:r>
            <a:r>
              <a:rPr lang="zh-CN" altLang="en-US" sz="1800" kern="100" dirty="0">
                <a:effectLst/>
                <a:latin typeface="Calibri" panose="020F0502020204030204" pitchFamily="34" charset="0"/>
                <a:ea typeface="DengXian" panose="02010600030101010101" pitchFamily="2" charset="-122"/>
                <a:cs typeface="Times New Roman" panose="02020603050405020304" pitchFamily="18" charset="0"/>
              </a:rPr>
              <a:t> </a:t>
            </a:r>
            <a:r>
              <a:rPr lang="en-US" altLang="zh-CN" sz="1800" kern="100" dirty="0" err="1">
                <a:effectLst/>
                <a:latin typeface="Calibri" panose="020F0502020204030204" pitchFamily="34" charset="0"/>
                <a:ea typeface="DengXian" panose="02010600030101010101" pitchFamily="2" charset="-122"/>
                <a:cs typeface="Times New Roman" panose="02020603050405020304" pitchFamily="18" charset="0"/>
              </a:rPr>
              <a:t>getSerial</a:t>
            </a:r>
            <a:r>
              <a:rPr lang="en-US" altLang="zh-CN" sz="1800" kern="100" dirty="0">
                <a:effectLst/>
                <a:latin typeface="Calibri" panose="020F0502020204030204" pitchFamily="34" charset="0"/>
                <a:ea typeface="DengXian" panose="02010600030101010101" pitchFamily="2" charset="-122"/>
                <a:cs typeface="Times New Roman" panose="02020603050405020304" pitchFamily="18" charset="0"/>
              </a:rPr>
              <a:t>().</a:t>
            </a:r>
          </a:p>
          <a:p>
            <a:pPr>
              <a:lnSpc>
                <a:spcPct val="107000"/>
              </a:lnSpc>
              <a:spcAft>
                <a:spcPts val="800"/>
              </a:spcAft>
            </a:pPr>
            <a:r>
              <a:rPr lang="en-US" altLang="zh-CN" sz="1800" kern="100" dirty="0">
                <a:effectLst/>
                <a:latin typeface="Calibri" panose="020F0502020204030204" pitchFamily="34" charset="0"/>
                <a:ea typeface="DengXian" panose="02010600030101010101" pitchFamily="2" charset="-122"/>
                <a:cs typeface="Times New Roman" panose="02020603050405020304" pitchFamily="18" charset="0"/>
              </a:rPr>
              <a:t>Through</a:t>
            </a:r>
            <a:r>
              <a:rPr lang="zh-CN" altLang="en-US" sz="1800" kern="100" dirty="0">
                <a:effectLst/>
                <a:latin typeface="Calibri" panose="020F0502020204030204" pitchFamily="34" charset="0"/>
                <a:ea typeface="DengXian" panose="02010600030101010101" pitchFamily="2" charset="-122"/>
                <a:cs typeface="Times New Roman" panose="02020603050405020304" pitchFamily="18" charset="0"/>
              </a:rPr>
              <a:t> </a:t>
            </a:r>
            <a:r>
              <a:rPr lang="en-US" altLang="zh-CN" sz="1800" kern="100" dirty="0">
                <a:effectLst/>
                <a:latin typeface="Calibri" panose="020F0502020204030204" pitchFamily="34" charset="0"/>
                <a:ea typeface="DengXian" panose="02010600030101010101" pitchFamily="2" charset="-122"/>
                <a:cs typeface="Times New Roman" panose="02020603050405020304" pitchFamily="18" charset="0"/>
              </a:rPr>
              <a:t>the</a:t>
            </a:r>
            <a:r>
              <a:rPr lang="zh-CN" altLang="en-US" sz="1800" kern="100" dirty="0">
                <a:effectLst/>
                <a:latin typeface="Calibri" panose="020F0502020204030204" pitchFamily="34" charset="0"/>
                <a:ea typeface="DengXian" panose="02010600030101010101" pitchFamily="2" charset="-122"/>
                <a:cs typeface="Times New Roman" panose="02020603050405020304" pitchFamily="18" charset="0"/>
              </a:rPr>
              <a:t> </a:t>
            </a:r>
            <a:r>
              <a:rPr lang="en-US" altLang="zh-CN" sz="1800" kern="100" dirty="0">
                <a:effectLst/>
                <a:latin typeface="Calibri" panose="020F0502020204030204" pitchFamily="34" charset="0"/>
                <a:ea typeface="DengXian" panose="02010600030101010101" pitchFamily="2" charset="-122"/>
                <a:cs typeface="Times New Roman" panose="02020603050405020304" pitchFamily="18" charset="0"/>
              </a:rPr>
              <a:t>control</a:t>
            </a:r>
            <a:r>
              <a:rPr lang="zh-CN" altLang="en-US" sz="1800" kern="100" dirty="0">
                <a:effectLst/>
                <a:latin typeface="Calibri" panose="020F0502020204030204" pitchFamily="34" charset="0"/>
                <a:ea typeface="DengXian" panose="02010600030101010101" pitchFamily="2" charset="-122"/>
                <a:cs typeface="Times New Roman" panose="02020603050405020304" pitchFamily="18" charset="0"/>
              </a:rPr>
              <a:t> </a:t>
            </a:r>
            <a:r>
              <a:rPr lang="en-US" altLang="zh-CN" sz="1800" kern="100" dirty="0">
                <a:effectLst/>
                <a:latin typeface="Calibri" panose="020F0502020204030204" pitchFamily="34" charset="0"/>
                <a:ea typeface="DengXian" panose="02010600030101010101" pitchFamily="2" charset="-122"/>
                <a:cs typeface="Times New Roman" panose="02020603050405020304" pitchFamily="18" charset="0"/>
              </a:rPr>
              <a:t>flow</a:t>
            </a:r>
            <a:r>
              <a:rPr lang="zh-CN" altLang="en-US" sz="1800" kern="100" dirty="0">
                <a:effectLst/>
                <a:latin typeface="Calibri" panose="020F0502020204030204" pitchFamily="34" charset="0"/>
                <a:ea typeface="DengXian" panose="02010600030101010101" pitchFamily="2" charset="-122"/>
                <a:cs typeface="Times New Roman" panose="02020603050405020304" pitchFamily="18" charset="0"/>
              </a:rPr>
              <a:t> </a:t>
            </a:r>
            <a:r>
              <a:rPr lang="en-US" altLang="zh-CN" sz="1800" kern="100" dirty="0">
                <a:effectLst/>
                <a:latin typeface="Calibri" panose="020F0502020204030204" pitchFamily="34" charset="0"/>
                <a:ea typeface="DengXian" panose="02010600030101010101" pitchFamily="2" charset="-122"/>
                <a:cs typeface="Times New Roman" panose="02020603050405020304" pitchFamily="18" charset="0"/>
              </a:rPr>
              <a:t>we</a:t>
            </a:r>
            <a:r>
              <a:rPr lang="zh-CN" altLang="en-US" sz="1800" kern="100" dirty="0">
                <a:effectLst/>
                <a:latin typeface="Calibri" panose="020F0502020204030204" pitchFamily="34" charset="0"/>
                <a:ea typeface="DengXian" panose="02010600030101010101" pitchFamily="2" charset="-122"/>
                <a:cs typeface="Times New Roman" panose="02020603050405020304" pitchFamily="18" charset="0"/>
              </a:rPr>
              <a:t> </a:t>
            </a:r>
            <a:r>
              <a:rPr lang="en-AU" sz="1800" kern="100" dirty="0">
                <a:effectLst/>
                <a:latin typeface="Calibri" panose="020F0502020204030204" pitchFamily="34" charset="0"/>
                <a:ea typeface="DengXian" panose="02010600030101010101" pitchFamily="2" charset="-122"/>
                <a:cs typeface="Times New Roman" panose="02020603050405020304" pitchFamily="18" charset="0"/>
              </a:rPr>
              <a:t>can see the invocation of API to access pre-identified UUI</a:t>
            </a:r>
            <a:r>
              <a:rPr lang="en-US" altLang="zh-CN" sz="1800" kern="100" dirty="0">
                <a:effectLst/>
                <a:latin typeface="Calibri" panose="020F0502020204030204" pitchFamily="34" charset="0"/>
                <a:ea typeface="DengXian" panose="02010600030101010101" pitchFamily="2" charset="-122"/>
                <a:cs typeface="Times New Roman" panose="02020603050405020304" pitchFamily="18" charset="0"/>
              </a:rPr>
              <a:t>s</a:t>
            </a:r>
            <a:r>
              <a:rPr lang="zh-CN" altLang="en-US" sz="1800" kern="100" dirty="0">
                <a:effectLst/>
                <a:latin typeface="Calibri" panose="020F0502020204030204" pitchFamily="34" charset="0"/>
                <a:ea typeface="DengXian" panose="02010600030101010101" pitchFamily="2" charset="-122"/>
                <a:cs typeface="Times New Roman" panose="02020603050405020304" pitchFamily="18" charset="0"/>
              </a:rPr>
              <a:t> </a:t>
            </a:r>
            <a:r>
              <a:rPr lang="en-US" altLang="zh-CN" sz="1800" kern="100" dirty="0">
                <a:effectLst/>
                <a:latin typeface="Calibri" panose="020F0502020204030204" pitchFamily="34" charset="0"/>
                <a:ea typeface="DengXian" panose="02010600030101010101" pitchFamily="2" charset="-122"/>
                <a:cs typeface="Times New Roman" panose="02020603050405020304" pitchFamily="18" charset="0"/>
              </a:rPr>
              <a:t>shares</a:t>
            </a:r>
            <a:r>
              <a:rPr lang="zh-CN" altLang="en-US" sz="1800" kern="100" dirty="0">
                <a:effectLst/>
                <a:latin typeface="Calibri" panose="020F0502020204030204" pitchFamily="34" charset="0"/>
                <a:ea typeface="DengXian" panose="02010600030101010101" pitchFamily="2" charset="-122"/>
                <a:cs typeface="Times New Roman" panose="02020603050405020304" pitchFamily="18" charset="0"/>
              </a:rPr>
              <a:t> </a:t>
            </a:r>
            <a:r>
              <a:rPr lang="en-US" altLang="zh-CN" sz="1800" kern="100" dirty="0">
                <a:effectLst/>
                <a:latin typeface="Calibri" panose="020F0502020204030204" pitchFamily="34" charset="0"/>
                <a:ea typeface="DengXian" panose="02010600030101010101" pitchFamily="2" charset="-122"/>
                <a:cs typeface="Times New Roman" panose="02020603050405020304" pitchFamily="18" charset="0"/>
              </a:rPr>
              <a:t>a</a:t>
            </a:r>
            <a:r>
              <a:rPr lang="zh-CN" altLang="en-US" sz="1800" kern="100" dirty="0">
                <a:effectLst/>
                <a:latin typeface="Calibri" panose="020F0502020204030204" pitchFamily="34" charset="0"/>
                <a:ea typeface="DengXian" panose="02010600030101010101" pitchFamily="2" charset="-122"/>
                <a:cs typeface="Times New Roman" panose="02020603050405020304" pitchFamily="18" charset="0"/>
              </a:rPr>
              <a:t> </a:t>
            </a:r>
            <a:r>
              <a:rPr lang="en-US" altLang="zh-CN" sz="1800" kern="100" dirty="0">
                <a:effectLst/>
                <a:latin typeface="Calibri" panose="020F0502020204030204" pitchFamily="34" charset="0"/>
                <a:ea typeface="DengXian" panose="02010600030101010101" pitchFamily="2" charset="-122"/>
                <a:cs typeface="Times New Roman" panose="02020603050405020304" pitchFamily="18" charset="0"/>
              </a:rPr>
              <a:t>similar</a:t>
            </a:r>
            <a:r>
              <a:rPr lang="zh-CN" altLang="en-US" sz="1800" kern="100" dirty="0">
                <a:effectLst/>
                <a:latin typeface="Calibri" panose="020F0502020204030204" pitchFamily="34" charset="0"/>
                <a:ea typeface="DengXian" panose="02010600030101010101" pitchFamily="2" charset="-122"/>
                <a:cs typeface="Times New Roman" panose="02020603050405020304" pitchFamily="18" charset="0"/>
              </a:rPr>
              <a:t> </a:t>
            </a:r>
            <a:r>
              <a:rPr lang="en-US" altLang="zh-CN" sz="1800" kern="100" dirty="0">
                <a:effectLst/>
                <a:latin typeface="Calibri" panose="020F0502020204030204" pitchFamily="34" charset="0"/>
                <a:ea typeface="DengXian" panose="02010600030101010101" pitchFamily="2" charset="-122"/>
                <a:cs typeface="Times New Roman" panose="02020603050405020304" pitchFamily="18" charset="0"/>
              </a:rPr>
              <a:t>pattern.</a:t>
            </a:r>
            <a:endParaRPr lang="en-AU" sz="1800" kern="100" dirty="0">
              <a:effectLst/>
              <a:latin typeface="Calibri" panose="020F0502020204030204" pitchFamily="34" charset="0"/>
              <a:ea typeface="DengXian" panose="02010600030101010101" pitchFamily="2" charset="-122"/>
              <a:cs typeface="Times New Roman" panose="02020603050405020304" pitchFamily="18" charset="0"/>
            </a:endParaRPr>
          </a:p>
          <a:p>
            <a:pPr>
              <a:lnSpc>
                <a:spcPct val="107000"/>
              </a:lnSpc>
              <a:spcAft>
                <a:spcPts val="800"/>
              </a:spcAft>
            </a:pPr>
            <a:r>
              <a:rPr lang="en-US" altLang="zh-CN" sz="1800" kern="100" dirty="0">
                <a:effectLst/>
                <a:latin typeface="Calibri" panose="020F0502020204030204" pitchFamily="34" charset="0"/>
                <a:ea typeface="DengXian" panose="02010600030101010101" pitchFamily="2" charset="-122"/>
                <a:cs typeface="Times New Roman" panose="02020603050405020304" pitchFamily="18" charset="0"/>
              </a:rPr>
              <a:t>They</a:t>
            </a:r>
            <a:r>
              <a:rPr lang="en-AU" sz="1800" kern="100" dirty="0">
                <a:effectLst/>
                <a:latin typeface="Calibri" panose="020F0502020204030204" pitchFamily="34" charset="0"/>
                <a:ea typeface="DengXian" panose="02010600030101010101" pitchFamily="2" charset="-122"/>
                <a:cs typeface="Times New Roman" panose="02020603050405020304" pitchFamily="18" charset="0"/>
              </a:rPr>
              <a:t> </a:t>
            </a:r>
            <a:r>
              <a:rPr lang="en-US" altLang="zh-CN" sz="1800" kern="100" dirty="0">
                <a:effectLst/>
                <a:latin typeface="Calibri" panose="020F0502020204030204" pitchFamily="34" charset="0"/>
                <a:ea typeface="DengXian" panose="02010600030101010101" pitchFamily="2" charset="-122"/>
                <a:cs typeface="Times New Roman" panose="02020603050405020304" pitchFamily="18" charset="0"/>
              </a:rPr>
              <a:t>are</a:t>
            </a:r>
            <a:r>
              <a:rPr lang="zh-CN" altLang="en-US" sz="1800" kern="100" dirty="0">
                <a:effectLst/>
                <a:latin typeface="Calibri" panose="020F0502020204030204" pitchFamily="34" charset="0"/>
                <a:ea typeface="DengXian" panose="02010600030101010101" pitchFamily="2" charset="-122"/>
                <a:cs typeface="Times New Roman" panose="02020603050405020304" pitchFamily="18" charset="0"/>
              </a:rPr>
              <a:t> </a:t>
            </a:r>
            <a:r>
              <a:rPr lang="en-AU" sz="1800" kern="100" dirty="0">
                <a:effectLst/>
                <a:latin typeface="Calibri" panose="020F0502020204030204" pitchFamily="34" charset="0"/>
                <a:ea typeface="DengXian" panose="02010600030101010101" pitchFamily="2" charset="-122"/>
                <a:cs typeface="Times New Roman" panose="02020603050405020304" pitchFamily="18" charset="0"/>
              </a:rPr>
              <a:t>usually handled by a system service, </a:t>
            </a:r>
            <a:r>
              <a:rPr lang="en-US" altLang="zh-CN" sz="1800" kern="100" dirty="0">
                <a:effectLst/>
                <a:latin typeface="Calibri" panose="020F0502020204030204" pitchFamily="34" charset="0"/>
                <a:ea typeface="DengXian" panose="02010600030101010101" pitchFamily="2" charset="-122"/>
                <a:cs typeface="Times New Roman" panose="02020603050405020304" pitchFamily="18" charset="0"/>
              </a:rPr>
              <a:t>as</a:t>
            </a:r>
            <a:r>
              <a:rPr lang="zh-CN" altLang="en-US" sz="1800" kern="100" dirty="0">
                <a:effectLst/>
                <a:latin typeface="Calibri" panose="020F0502020204030204" pitchFamily="34" charset="0"/>
                <a:ea typeface="DengXian" panose="02010600030101010101" pitchFamily="2" charset="-122"/>
                <a:cs typeface="Times New Roman" panose="02020603050405020304" pitchFamily="18" charset="0"/>
              </a:rPr>
              <a:t> </a:t>
            </a:r>
            <a:r>
              <a:rPr lang="en-US" altLang="zh-CN" sz="1800" kern="100" dirty="0">
                <a:effectLst/>
                <a:latin typeface="Calibri" panose="020F0502020204030204" pitchFamily="34" charset="0"/>
                <a:ea typeface="DengXian" panose="02010600030101010101" pitchFamily="2" charset="-122"/>
                <a:cs typeface="Times New Roman" panose="02020603050405020304" pitchFamily="18" charset="0"/>
              </a:rPr>
              <a:t>shown</a:t>
            </a:r>
            <a:r>
              <a:rPr lang="zh-CN" altLang="en-US" sz="1800" kern="100" dirty="0">
                <a:effectLst/>
                <a:latin typeface="Calibri" panose="020F0502020204030204" pitchFamily="34" charset="0"/>
                <a:ea typeface="DengXian" panose="02010600030101010101" pitchFamily="2" charset="-122"/>
                <a:cs typeface="Times New Roman" panose="02020603050405020304" pitchFamily="18" charset="0"/>
              </a:rPr>
              <a:t> </a:t>
            </a:r>
            <a:r>
              <a:rPr lang="en-US" altLang="zh-CN" sz="1800" kern="100" dirty="0">
                <a:effectLst/>
                <a:latin typeface="Calibri" panose="020F0502020204030204" pitchFamily="34" charset="0"/>
                <a:ea typeface="DengXian" panose="02010600030101010101" pitchFamily="2" charset="-122"/>
                <a:cs typeface="Times New Roman" panose="02020603050405020304" pitchFamily="18" charset="0"/>
              </a:rPr>
              <a:t>in</a:t>
            </a:r>
            <a:r>
              <a:rPr lang="zh-CN" altLang="en-US" sz="1800" kern="100" dirty="0">
                <a:effectLst/>
                <a:latin typeface="Calibri" panose="020F0502020204030204" pitchFamily="34" charset="0"/>
                <a:ea typeface="DengXian" panose="02010600030101010101" pitchFamily="2" charset="-122"/>
                <a:cs typeface="Times New Roman" panose="02020603050405020304" pitchFamily="18" charset="0"/>
              </a:rPr>
              <a:t> </a:t>
            </a:r>
            <a:r>
              <a:rPr lang="en-US" altLang="zh-CN" sz="1800" kern="100" dirty="0">
                <a:effectLst/>
                <a:latin typeface="Calibri" panose="020F0502020204030204" pitchFamily="34" charset="0"/>
                <a:ea typeface="DengXian" panose="02010600030101010101" pitchFamily="2" charset="-122"/>
                <a:cs typeface="Times New Roman" panose="02020603050405020304" pitchFamily="18" charset="0"/>
              </a:rPr>
              <a:t>the</a:t>
            </a:r>
            <a:r>
              <a:rPr lang="zh-CN" altLang="en-US" sz="1800" kern="100" dirty="0">
                <a:effectLst/>
                <a:latin typeface="Calibri" panose="020F0502020204030204" pitchFamily="34" charset="0"/>
                <a:ea typeface="DengXian" panose="02010600030101010101" pitchFamily="2" charset="-122"/>
                <a:cs typeface="Times New Roman" panose="02020603050405020304" pitchFamily="18" charset="0"/>
              </a:rPr>
              <a:t> </a:t>
            </a:r>
            <a:r>
              <a:rPr lang="en-US" altLang="zh-CN" sz="1800" kern="100" dirty="0">
                <a:effectLst/>
                <a:latin typeface="Calibri" panose="020F0502020204030204" pitchFamily="34" charset="0"/>
                <a:ea typeface="DengXian" panose="02010600030101010101" pitchFamily="2" charset="-122"/>
                <a:cs typeface="Times New Roman" panose="02020603050405020304" pitchFamily="18" charset="0"/>
              </a:rPr>
              <a:t>yellow</a:t>
            </a:r>
            <a:r>
              <a:rPr lang="zh-CN" altLang="en-US" sz="1800" kern="100" dirty="0">
                <a:effectLst/>
                <a:latin typeface="Calibri" panose="020F0502020204030204" pitchFamily="34" charset="0"/>
                <a:ea typeface="DengXian" panose="02010600030101010101" pitchFamily="2" charset="-122"/>
                <a:cs typeface="Times New Roman" panose="02020603050405020304" pitchFamily="18" charset="0"/>
              </a:rPr>
              <a:t> </a:t>
            </a:r>
            <a:r>
              <a:rPr lang="en-US" altLang="zh-CN" sz="1800" kern="100" dirty="0">
                <a:effectLst/>
                <a:latin typeface="Calibri" panose="020F0502020204030204" pitchFamily="34" charset="0"/>
                <a:ea typeface="DengXian" panose="02010600030101010101" pitchFamily="2" charset="-122"/>
                <a:cs typeface="Times New Roman" panose="02020603050405020304" pitchFamily="18" charset="0"/>
              </a:rPr>
              <a:t>box on the screen.</a:t>
            </a:r>
          </a:p>
          <a:p>
            <a:pPr>
              <a:lnSpc>
                <a:spcPct val="107000"/>
              </a:lnSpc>
              <a:spcAft>
                <a:spcPts val="800"/>
              </a:spcAft>
            </a:pPr>
            <a:r>
              <a:rPr lang="en-US" altLang="zh-CN" sz="1800" kern="100" dirty="0">
                <a:effectLst/>
                <a:latin typeface="Calibri" panose="020F0502020204030204" pitchFamily="34" charset="0"/>
                <a:ea typeface="DengXian" panose="02010600030101010101" pitchFamily="2" charset="-122"/>
                <a:cs typeface="Times New Roman" panose="02020603050405020304" pitchFamily="18" charset="0"/>
              </a:rPr>
              <a:t>The</a:t>
            </a:r>
            <a:r>
              <a:rPr lang="zh-CN" altLang="en-US" sz="1800" kern="100" dirty="0">
                <a:effectLst/>
                <a:latin typeface="Calibri" panose="020F0502020204030204" pitchFamily="34" charset="0"/>
                <a:ea typeface="DengXian" panose="02010600030101010101" pitchFamily="2" charset="-122"/>
                <a:cs typeface="Times New Roman" panose="02020603050405020304" pitchFamily="18" charset="0"/>
              </a:rPr>
              <a:t> </a:t>
            </a:r>
            <a:r>
              <a:rPr lang="en-US" altLang="zh-CN" sz="1800" kern="100" dirty="0">
                <a:effectLst/>
                <a:latin typeface="Calibri" panose="020F0502020204030204" pitchFamily="34" charset="0"/>
                <a:ea typeface="DengXian" panose="02010600030101010101" pitchFamily="2" charset="-122"/>
                <a:cs typeface="Times New Roman" panose="02020603050405020304" pitchFamily="18" charset="0"/>
              </a:rPr>
              <a:t>dashed</a:t>
            </a:r>
            <a:r>
              <a:rPr lang="zh-CN" altLang="en-US" sz="1800" kern="100" dirty="0">
                <a:effectLst/>
                <a:latin typeface="Calibri" panose="020F0502020204030204" pitchFamily="34" charset="0"/>
                <a:ea typeface="DengXian" panose="02010600030101010101" pitchFamily="2" charset="-122"/>
                <a:cs typeface="Times New Roman" panose="02020603050405020304" pitchFamily="18" charset="0"/>
              </a:rPr>
              <a:t> </a:t>
            </a:r>
            <a:r>
              <a:rPr lang="en-US" altLang="zh-CN" sz="1800" kern="100" dirty="0">
                <a:effectLst/>
                <a:latin typeface="Calibri" panose="020F0502020204030204" pitchFamily="34" charset="0"/>
                <a:ea typeface="DengXian" panose="02010600030101010101" pitchFamily="2" charset="-122"/>
                <a:cs typeface="Times New Roman" panose="02020603050405020304" pitchFamily="18" charset="0"/>
              </a:rPr>
              <a:t>line</a:t>
            </a:r>
            <a:r>
              <a:rPr lang="zh-CN" altLang="en-US" sz="1800" kern="100" dirty="0">
                <a:effectLst/>
                <a:latin typeface="Calibri" panose="020F0502020204030204" pitchFamily="34" charset="0"/>
                <a:ea typeface="DengXian" panose="02010600030101010101" pitchFamily="2" charset="-122"/>
                <a:cs typeface="Times New Roman" panose="02020603050405020304" pitchFamily="18" charset="0"/>
              </a:rPr>
              <a:t> </a:t>
            </a:r>
            <a:r>
              <a:rPr lang="en-US" altLang="zh-CN" sz="1800" kern="100" dirty="0">
                <a:effectLst/>
                <a:latin typeface="Calibri" panose="020F0502020204030204" pitchFamily="34" charset="0"/>
                <a:ea typeface="DengXian" panose="02010600030101010101" pitchFamily="2" charset="-122"/>
                <a:cs typeface="Times New Roman" panose="02020603050405020304" pitchFamily="18" charset="0"/>
              </a:rPr>
              <a:t>connecting</a:t>
            </a:r>
            <a:r>
              <a:rPr lang="zh-CN" altLang="en-US" sz="1800" kern="100" dirty="0">
                <a:effectLst/>
                <a:latin typeface="Calibri" panose="020F0502020204030204" pitchFamily="34" charset="0"/>
                <a:ea typeface="DengXian" panose="02010600030101010101" pitchFamily="2" charset="-122"/>
                <a:cs typeface="Times New Roman" panose="02020603050405020304" pitchFamily="18" charset="0"/>
              </a:rPr>
              <a:t> </a:t>
            </a:r>
            <a:r>
              <a:rPr lang="en-US" altLang="zh-CN" sz="1800" kern="100" dirty="0">
                <a:effectLst/>
                <a:latin typeface="Calibri" panose="020F0502020204030204" pitchFamily="34" charset="0"/>
                <a:ea typeface="DengXian" panose="02010600030101010101" pitchFamily="2" charset="-122"/>
                <a:cs typeface="Times New Roman" panose="02020603050405020304" pitchFamily="18" charset="0"/>
              </a:rPr>
              <a:t>the</a:t>
            </a:r>
            <a:r>
              <a:rPr lang="zh-CN" altLang="en-US" sz="1800" kern="100" dirty="0">
                <a:effectLst/>
                <a:latin typeface="Calibri" panose="020F0502020204030204" pitchFamily="34" charset="0"/>
                <a:ea typeface="DengXian" panose="02010600030101010101" pitchFamily="2" charset="-122"/>
                <a:cs typeface="Times New Roman" panose="02020603050405020304" pitchFamily="18" charset="0"/>
              </a:rPr>
              <a:t> </a:t>
            </a:r>
            <a:r>
              <a:rPr lang="en-US" altLang="zh-CN" sz="1800" kern="100" dirty="0">
                <a:effectLst/>
                <a:latin typeface="Calibri" panose="020F0502020204030204" pitchFamily="34" charset="0"/>
                <a:ea typeface="DengXian" panose="02010600030101010101" pitchFamily="2" charset="-122"/>
                <a:cs typeface="Times New Roman" panose="02020603050405020304" pitchFamily="18" charset="0"/>
              </a:rPr>
              <a:t>local</a:t>
            </a:r>
            <a:r>
              <a:rPr lang="zh-CN" altLang="en-US" sz="1800" kern="100" dirty="0">
                <a:effectLst/>
                <a:latin typeface="Calibri" panose="020F0502020204030204" pitchFamily="34" charset="0"/>
                <a:ea typeface="DengXian" panose="02010600030101010101" pitchFamily="2" charset="-122"/>
                <a:cs typeface="Times New Roman" panose="02020603050405020304" pitchFamily="18" charset="0"/>
              </a:rPr>
              <a:t> </a:t>
            </a:r>
            <a:r>
              <a:rPr lang="en-US" altLang="zh-CN" sz="1800" kern="100" dirty="0">
                <a:effectLst/>
                <a:latin typeface="Calibri" panose="020F0502020204030204" pitchFamily="34" charset="0"/>
                <a:ea typeface="DengXian" panose="02010600030101010101" pitchFamily="2" charset="-122"/>
                <a:cs typeface="Times New Roman" panose="02020603050405020304" pitchFamily="18" charset="0"/>
              </a:rPr>
              <a:t>context</a:t>
            </a:r>
            <a:r>
              <a:rPr lang="zh-CN" altLang="en-US" sz="1800" kern="100" dirty="0">
                <a:effectLst/>
                <a:latin typeface="Calibri" panose="020F0502020204030204" pitchFamily="34" charset="0"/>
                <a:ea typeface="DengXian" panose="02010600030101010101" pitchFamily="2" charset="-122"/>
                <a:cs typeface="Times New Roman" panose="02020603050405020304" pitchFamily="18" charset="0"/>
              </a:rPr>
              <a:t> </a:t>
            </a:r>
            <a:r>
              <a:rPr lang="en-US" altLang="zh-CN" sz="1800" kern="100" dirty="0">
                <a:effectLst/>
                <a:latin typeface="Calibri" panose="020F0502020204030204" pitchFamily="34" charset="0"/>
                <a:ea typeface="DengXian" panose="02010600030101010101" pitchFamily="2" charset="-122"/>
                <a:cs typeface="Times New Roman" panose="02020603050405020304" pitchFamily="18" charset="0"/>
              </a:rPr>
              <a:t>and</a:t>
            </a:r>
            <a:r>
              <a:rPr lang="zh-CN" altLang="en-US" sz="1800" kern="100" dirty="0">
                <a:effectLst/>
                <a:latin typeface="Calibri" panose="020F0502020204030204" pitchFamily="34" charset="0"/>
                <a:ea typeface="DengXian" panose="02010600030101010101" pitchFamily="2" charset="-122"/>
                <a:cs typeface="Times New Roman" panose="02020603050405020304" pitchFamily="18" charset="0"/>
              </a:rPr>
              <a:t> </a:t>
            </a:r>
            <a:r>
              <a:rPr lang="en-US" altLang="zh-CN" sz="1800" kern="100" dirty="0">
                <a:effectLst/>
                <a:latin typeface="Calibri" panose="020F0502020204030204" pitchFamily="34" charset="0"/>
                <a:ea typeface="DengXian" panose="02010600030101010101" pitchFamily="2" charset="-122"/>
                <a:cs typeface="Times New Roman" panose="02020603050405020304" pitchFamily="18" charset="0"/>
              </a:rPr>
              <a:t>remote</a:t>
            </a:r>
            <a:r>
              <a:rPr lang="zh-CN" altLang="en-US" sz="1800" kern="100" dirty="0">
                <a:effectLst/>
                <a:latin typeface="Calibri" panose="020F0502020204030204" pitchFamily="34" charset="0"/>
                <a:ea typeface="DengXian" panose="02010600030101010101" pitchFamily="2" charset="-122"/>
                <a:cs typeface="Times New Roman" panose="02020603050405020304" pitchFamily="18" charset="0"/>
              </a:rPr>
              <a:t> </a:t>
            </a:r>
            <a:r>
              <a:rPr lang="en-US" altLang="zh-CN" sz="1800" kern="100" dirty="0">
                <a:effectLst/>
                <a:latin typeface="Calibri" panose="020F0502020204030204" pitchFamily="34" charset="0"/>
                <a:ea typeface="DengXian" panose="02010600030101010101" pitchFamily="2" charset="-122"/>
                <a:cs typeface="Times New Roman" panose="02020603050405020304" pitchFamily="18" charset="0"/>
              </a:rPr>
              <a:t>context</a:t>
            </a:r>
            <a:r>
              <a:rPr lang="zh-CN" altLang="en-US" sz="1800" kern="100" dirty="0">
                <a:effectLst/>
                <a:latin typeface="Calibri" panose="020F0502020204030204" pitchFamily="34" charset="0"/>
                <a:ea typeface="DengXian" panose="02010600030101010101" pitchFamily="2" charset="-122"/>
                <a:cs typeface="Times New Roman" panose="02020603050405020304" pitchFamily="18" charset="0"/>
              </a:rPr>
              <a:t> </a:t>
            </a:r>
            <a:r>
              <a:rPr lang="en-US" altLang="zh-CN" sz="1800" kern="100" dirty="0">
                <a:effectLst/>
                <a:latin typeface="Calibri" panose="020F0502020204030204" pitchFamily="34" charset="0"/>
                <a:ea typeface="DengXian" panose="02010600030101010101" pitchFamily="2" charset="-122"/>
                <a:cs typeface="Times New Roman" panose="02020603050405020304" pitchFamily="18" charset="0"/>
              </a:rPr>
              <a:t>represents</a:t>
            </a:r>
            <a:r>
              <a:rPr lang="zh-CN" altLang="en-US" sz="1800" kern="100" dirty="0">
                <a:effectLst/>
                <a:latin typeface="Calibri" panose="020F0502020204030204" pitchFamily="34" charset="0"/>
                <a:ea typeface="DengXian" panose="02010600030101010101" pitchFamily="2" charset="-122"/>
                <a:cs typeface="Times New Roman" panose="02020603050405020304" pitchFamily="18" charset="0"/>
              </a:rPr>
              <a:t> </a:t>
            </a:r>
            <a:r>
              <a:rPr lang="en-US" altLang="zh-CN" sz="1800" kern="100" dirty="0">
                <a:effectLst/>
                <a:latin typeface="Calibri" panose="020F0502020204030204" pitchFamily="34" charset="0"/>
                <a:ea typeface="DengXian" panose="02010600030101010101" pitchFamily="2" charset="-122"/>
                <a:cs typeface="Times New Roman" panose="02020603050405020304" pitchFamily="18" charset="0"/>
              </a:rPr>
              <a:t>an</a:t>
            </a:r>
            <a:r>
              <a:rPr lang="zh-CN" altLang="en-US" sz="1800" kern="100" dirty="0">
                <a:effectLst/>
                <a:latin typeface="Calibri" panose="020F0502020204030204" pitchFamily="34" charset="0"/>
                <a:ea typeface="DengXian" panose="02010600030101010101" pitchFamily="2" charset="-122"/>
                <a:cs typeface="Times New Roman" panose="02020603050405020304" pitchFamily="18" charset="0"/>
              </a:rPr>
              <a:t> </a:t>
            </a:r>
            <a:r>
              <a:rPr lang="en-US" altLang="zh-CN" sz="1800" kern="100" dirty="0">
                <a:effectLst/>
                <a:latin typeface="Calibri" panose="020F0502020204030204" pitchFamily="34" charset="0"/>
                <a:ea typeface="DengXian" panose="02010600030101010101" pitchFamily="2" charset="-122"/>
                <a:cs typeface="Times New Roman" panose="02020603050405020304" pitchFamily="18" charset="0"/>
              </a:rPr>
              <a:t>inter-process</a:t>
            </a:r>
            <a:r>
              <a:rPr lang="zh-CN" altLang="en-US" sz="1800" kern="100" dirty="0">
                <a:effectLst/>
                <a:latin typeface="Calibri" panose="020F0502020204030204" pitchFamily="34" charset="0"/>
                <a:ea typeface="DengXian" panose="02010600030101010101" pitchFamily="2" charset="-122"/>
                <a:cs typeface="Times New Roman" panose="02020603050405020304" pitchFamily="18" charset="0"/>
              </a:rPr>
              <a:t> </a:t>
            </a:r>
            <a:r>
              <a:rPr lang="en-US" altLang="zh-CN" sz="1800" kern="100" dirty="0">
                <a:effectLst/>
                <a:latin typeface="Calibri" panose="020F0502020204030204" pitchFamily="34" charset="0"/>
                <a:ea typeface="DengXian" panose="02010600030101010101" pitchFamily="2" charset="-122"/>
                <a:cs typeface="Times New Roman" panose="02020603050405020304" pitchFamily="18" charset="0"/>
              </a:rPr>
              <a:t>communication,</a:t>
            </a:r>
            <a:r>
              <a:rPr lang="zh-CN" altLang="en-US" sz="1800" kern="100" dirty="0">
                <a:effectLst/>
                <a:latin typeface="Calibri" panose="020F0502020204030204" pitchFamily="34" charset="0"/>
                <a:ea typeface="DengXian" panose="02010600030101010101" pitchFamily="2" charset="-122"/>
                <a:cs typeface="Times New Roman" panose="02020603050405020304" pitchFamily="18" charset="0"/>
              </a:rPr>
              <a:t> </a:t>
            </a:r>
            <a:r>
              <a:rPr lang="en-US" altLang="zh-CN" sz="1800" kern="100" dirty="0">
                <a:effectLst/>
                <a:latin typeface="Calibri" panose="020F0502020204030204" pitchFamily="34" charset="0"/>
                <a:ea typeface="DengXian" panose="02010600030101010101" pitchFamily="2" charset="-122"/>
                <a:cs typeface="Times New Roman" panose="02020603050405020304" pitchFamily="18" charset="0"/>
              </a:rPr>
              <a:t>which</a:t>
            </a:r>
            <a:r>
              <a:rPr lang="zh-CN" altLang="en-US" sz="1800" kern="100" dirty="0">
                <a:effectLst/>
                <a:latin typeface="Calibri" panose="020F0502020204030204" pitchFamily="34" charset="0"/>
                <a:ea typeface="DengXian" panose="02010600030101010101" pitchFamily="2" charset="-122"/>
                <a:cs typeface="Times New Roman" panose="02020603050405020304" pitchFamily="18" charset="0"/>
              </a:rPr>
              <a:t> </a:t>
            </a:r>
            <a:r>
              <a:rPr lang="en-US" altLang="zh-CN" sz="1800" kern="100" dirty="0">
                <a:effectLst/>
                <a:latin typeface="Calibri" panose="020F0502020204030204" pitchFamily="34" charset="0"/>
                <a:ea typeface="DengXian" panose="02010600030101010101" pitchFamily="2" charset="-122"/>
                <a:cs typeface="Times New Roman" panose="02020603050405020304" pitchFamily="18" charset="0"/>
              </a:rPr>
              <a:t>is</a:t>
            </a:r>
            <a:r>
              <a:rPr lang="zh-CN" altLang="en-US" sz="1800" kern="100" dirty="0">
                <a:effectLst/>
                <a:latin typeface="Calibri" panose="020F0502020204030204" pitchFamily="34" charset="0"/>
                <a:ea typeface="DengXian" panose="02010600030101010101" pitchFamily="2" charset="-122"/>
                <a:cs typeface="Times New Roman" panose="02020603050405020304" pitchFamily="18" charset="0"/>
              </a:rPr>
              <a:t> </a:t>
            </a:r>
            <a:r>
              <a:rPr lang="en-US" altLang="zh-CN" sz="1800" kern="100" dirty="0">
                <a:effectLst/>
                <a:latin typeface="Calibri" panose="020F0502020204030204" pitchFamily="34" charset="0"/>
                <a:ea typeface="DengXian" panose="02010600030101010101" pitchFamily="2" charset="-122"/>
                <a:cs typeface="Times New Roman" panose="02020603050405020304" pitchFamily="18" charset="0"/>
              </a:rPr>
              <a:t>realized</a:t>
            </a:r>
            <a:r>
              <a:rPr lang="zh-CN" altLang="en-US" sz="1800" kern="100" dirty="0">
                <a:effectLst/>
                <a:latin typeface="Calibri" panose="020F0502020204030204" pitchFamily="34" charset="0"/>
                <a:ea typeface="DengXian" panose="02010600030101010101" pitchFamily="2" charset="-122"/>
                <a:cs typeface="Times New Roman" panose="02020603050405020304" pitchFamily="18" charset="0"/>
              </a:rPr>
              <a:t> </a:t>
            </a:r>
            <a:r>
              <a:rPr lang="en-US" altLang="zh-CN" sz="1800" kern="100" dirty="0">
                <a:effectLst/>
                <a:latin typeface="Calibri" panose="020F0502020204030204" pitchFamily="34" charset="0"/>
                <a:ea typeface="DengXian" panose="02010600030101010101" pitchFamily="2" charset="-122"/>
                <a:cs typeface="Times New Roman" panose="02020603050405020304" pitchFamily="18" charset="0"/>
              </a:rPr>
              <a:t>by</a:t>
            </a:r>
            <a:r>
              <a:rPr lang="zh-CN" altLang="en-US" sz="1800" kern="100" dirty="0">
                <a:effectLst/>
                <a:latin typeface="Calibri" panose="020F0502020204030204" pitchFamily="34" charset="0"/>
                <a:ea typeface="DengXian" panose="02010600030101010101" pitchFamily="2" charset="-122"/>
                <a:cs typeface="Times New Roman" panose="02020603050405020304" pitchFamily="18" charset="0"/>
              </a:rPr>
              <a:t> </a:t>
            </a:r>
            <a:r>
              <a:rPr lang="en-US" altLang="zh-CN" sz="1800" kern="100" dirty="0">
                <a:effectLst/>
                <a:latin typeface="Calibri" panose="020F0502020204030204" pitchFamily="34" charset="0"/>
                <a:ea typeface="DengXian" panose="02010600030101010101" pitchFamily="2" charset="-122"/>
                <a:cs typeface="Times New Roman" panose="02020603050405020304" pitchFamily="18" charset="0"/>
              </a:rPr>
              <a:t>the Android</a:t>
            </a:r>
            <a:r>
              <a:rPr lang="zh-CN" altLang="en-US" sz="1800" kern="100" dirty="0">
                <a:effectLst/>
                <a:latin typeface="Calibri" panose="020F0502020204030204" pitchFamily="34" charset="0"/>
                <a:ea typeface="DengXian" panose="02010600030101010101" pitchFamily="2" charset="-122"/>
                <a:cs typeface="Times New Roman" panose="02020603050405020304" pitchFamily="18" charset="0"/>
              </a:rPr>
              <a:t> </a:t>
            </a:r>
            <a:r>
              <a:rPr lang="en-US" altLang="zh-CN" sz="1800" kern="100" dirty="0">
                <a:effectLst/>
                <a:latin typeface="Calibri" panose="020F0502020204030204" pitchFamily="34" charset="0"/>
                <a:ea typeface="DengXian" panose="02010600030101010101" pitchFamily="2" charset="-122"/>
                <a:cs typeface="Times New Roman" panose="02020603050405020304" pitchFamily="18" charset="0"/>
              </a:rPr>
              <a:t>binding</a:t>
            </a:r>
            <a:r>
              <a:rPr lang="zh-CN" altLang="en-US" sz="1800" kern="100" dirty="0">
                <a:effectLst/>
                <a:latin typeface="Calibri" panose="020F0502020204030204" pitchFamily="34" charset="0"/>
                <a:ea typeface="DengXian" panose="02010600030101010101" pitchFamily="2" charset="-122"/>
                <a:cs typeface="Times New Roman" panose="02020603050405020304" pitchFamily="18" charset="0"/>
              </a:rPr>
              <a:t> </a:t>
            </a:r>
            <a:r>
              <a:rPr lang="en-US" altLang="zh-CN" sz="1800" kern="100" dirty="0">
                <a:effectLst/>
                <a:latin typeface="Calibri" panose="020F0502020204030204" pitchFamily="34" charset="0"/>
                <a:ea typeface="DengXian" panose="02010600030101010101" pitchFamily="2" charset="-122"/>
                <a:cs typeface="Times New Roman" panose="02020603050405020304" pitchFamily="18" charset="0"/>
              </a:rPr>
              <a:t>mechanism.</a:t>
            </a:r>
            <a:r>
              <a:rPr lang="zh-CN" altLang="en-US" sz="1800" kern="100" dirty="0">
                <a:effectLst/>
                <a:latin typeface="Calibri" panose="020F0502020204030204" pitchFamily="34" charset="0"/>
                <a:ea typeface="DengXian" panose="02010600030101010101" pitchFamily="2" charset="-122"/>
                <a:cs typeface="Times New Roman" panose="02020603050405020304" pitchFamily="18" charset="0"/>
              </a:rPr>
              <a:t> </a:t>
            </a:r>
            <a:r>
              <a:rPr lang="en-US" altLang="zh-CN" sz="1800" kern="100" dirty="0">
                <a:effectLst/>
                <a:latin typeface="Calibri" panose="020F0502020204030204" pitchFamily="34" charset="0"/>
                <a:ea typeface="DengXian" panose="02010600030101010101" pitchFamily="2" charset="-122"/>
                <a:cs typeface="Times New Roman" panose="02020603050405020304" pitchFamily="18" charset="0"/>
              </a:rPr>
              <a:t>So,</a:t>
            </a:r>
            <a:r>
              <a:rPr lang="zh-CN" altLang="en-US" sz="1800" kern="100" dirty="0">
                <a:effectLst/>
                <a:latin typeface="Calibri" panose="020F0502020204030204" pitchFamily="34" charset="0"/>
                <a:ea typeface="DengXian" panose="02010600030101010101" pitchFamily="2" charset="-122"/>
                <a:cs typeface="Times New Roman" panose="02020603050405020304" pitchFamily="18" charset="0"/>
              </a:rPr>
              <a:t> </a:t>
            </a:r>
            <a:r>
              <a:rPr lang="en-US" altLang="zh-CN" sz="1800" kern="100" dirty="0">
                <a:effectLst/>
                <a:latin typeface="Calibri" panose="020F0502020204030204" pitchFamily="34" charset="0"/>
                <a:ea typeface="DengXian" panose="02010600030101010101" pitchFamily="2" charset="-122"/>
                <a:cs typeface="Times New Roman" panose="02020603050405020304" pitchFamily="18" charset="0"/>
              </a:rPr>
              <a:t>after</a:t>
            </a:r>
            <a:r>
              <a:rPr lang="zh-CN" altLang="en-US" sz="1800" kern="100" dirty="0">
                <a:effectLst/>
                <a:latin typeface="Calibri" panose="020F0502020204030204" pitchFamily="34" charset="0"/>
                <a:ea typeface="DengXian" panose="02010600030101010101" pitchFamily="2" charset="-122"/>
                <a:cs typeface="Times New Roman" panose="02020603050405020304" pitchFamily="18" charset="0"/>
              </a:rPr>
              <a:t> </a:t>
            </a:r>
            <a:r>
              <a:rPr lang="en-US" altLang="zh-CN" sz="1800" kern="100" dirty="0">
                <a:effectLst/>
                <a:latin typeface="Calibri" panose="020F0502020204030204" pitchFamily="34" charset="0"/>
                <a:ea typeface="DengXian" panose="02010600030101010101" pitchFamily="2" charset="-122"/>
                <a:cs typeface="Times New Roman" panose="02020603050405020304" pitchFamily="18" charset="0"/>
              </a:rPr>
              <a:t>the</a:t>
            </a:r>
            <a:r>
              <a:rPr lang="zh-CN" altLang="en-US" sz="1800" kern="100" dirty="0">
                <a:effectLst/>
                <a:latin typeface="Calibri" panose="020F0502020204030204" pitchFamily="34" charset="0"/>
                <a:ea typeface="DengXian" panose="02010600030101010101" pitchFamily="2" charset="-122"/>
                <a:cs typeface="Times New Roman" panose="02020603050405020304" pitchFamily="18" charset="0"/>
              </a:rPr>
              <a:t> </a:t>
            </a:r>
            <a:r>
              <a:rPr lang="en-US" altLang="zh-CN" sz="1800" kern="100" dirty="0">
                <a:effectLst/>
                <a:latin typeface="Calibri" panose="020F0502020204030204" pitchFamily="34" charset="0"/>
                <a:ea typeface="DengXian" panose="02010600030101010101" pitchFamily="2" charset="-122"/>
                <a:cs typeface="Times New Roman" panose="02020603050405020304" pitchFamily="18" charset="0"/>
              </a:rPr>
              <a:t>corresponding</a:t>
            </a:r>
            <a:r>
              <a:rPr lang="zh-CN" altLang="en-US" sz="1800" kern="100" dirty="0">
                <a:effectLst/>
                <a:latin typeface="Calibri" panose="020F0502020204030204" pitchFamily="34" charset="0"/>
                <a:ea typeface="DengXian" panose="02010600030101010101" pitchFamily="2" charset="-122"/>
                <a:cs typeface="Times New Roman" panose="02020603050405020304" pitchFamily="18" charset="0"/>
              </a:rPr>
              <a:t> </a:t>
            </a:r>
            <a:r>
              <a:rPr lang="en-US" altLang="zh-CN" sz="1800" kern="100" dirty="0">
                <a:effectLst/>
                <a:latin typeface="Calibri" panose="020F0502020204030204" pitchFamily="34" charset="0"/>
                <a:ea typeface="DengXian" panose="02010600030101010101" pitchFamily="2" charset="-122"/>
                <a:cs typeface="Times New Roman" panose="02020603050405020304" pitchFamily="18" charset="0"/>
              </a:rPr>
              <a:t>system</a:t>
            </a:r>
            <a:r>
              <a:rPr lang="zh-CN" altLang="en-US" sz="1800" kern="100" dirty="0">
                <a:effectLst/>
                <a:latin typeface="Calibri" panose="020F0502020204030204" pitchFamily="34" charset="0"/>
                <a:ea typeface="DengXian" panose="02010600030101010101" pitchFamily="2" charset="-122"/>
                <a:cs typeface="Times New Roman" panose="02020603050405020304" pitchFamily="18" charset="0"/>
              </a:rPr>
              <a:t> </a:t>
            </a:r>
            <a:r>
              <a:rPr lang="en-US" altLang="zh-CN" sz="1800" kern="100" dirty="0">
                <a:effectLst/>
                <a:latin typeface="Calibri" panose="020F0502020204030204" pitchFamily="34" charset="0"/>
                <a:ea typeface="DengXian" panose="02010600030101010101" pitchFamily="2" charset="-122"/>
                <a:cs typeface="Times New Roman" panose="02020603050405020304" pitchFamily="18" charset="0"/>
              </a:rPr>
              <a:t>service</a:t>
            </a:r>
            <a:r>
              <a:rPr lang="zh-CN" altLang="en-US" sz="1800" kern="100" dirty="0">
                <a:effectLst/>
                <a:latin typeface="Calibri" panose="020F0502020204030204" pitchFamily="34" charset="0"/>
                <a:ea typeface="DengXian" panose="02010600030101010101" pitchFamily="2" charset="-122"/>
                <a:cs typeface="Times New Roman" panose="02020603050405020304" pitchFamily="18" charset="0"/>
              </a:rPr>
              <a:t> </a:t>
            </a:r>
            <a:r>
              <a:rPr lang="en-US" altLang="zh-CN" sz="1800" kern="100" dirty="0">
                <a:effectLst/>
                <a:latin typeface="Calibri" panose="020F0502020204030204" pitchFamily="34" charset="0"/>
                <a:ea typeface="DengXian" panose="02010600030101010101" pitchFamily="2" charset="-122"/>
                <a:cs typeface="Times New Roman" panose="02020603050405020304" pitchFamily="18" charset="0"/>
              </a:rPr>
              <a:t>received</a:t>
            </a:r>
            <a:r>
              <a:rPr lang="zh-CN" altLang="en-US" sz="1800" kern="100" dirty="0">
                <a:effectLst/>
                <a:latin typeface="Calibri" panose="020F0502020204030204" pitchFamily="34" charset="0"/>
                <a:ea typeface="DengXian" panose="02010600030101010101" pitchFamily="2" charset="-122"/>
                <a:cs typeface="Times New Roman" panose="02020603050405020304" pitchFamily="18" charset="0"/>
              </a:rPr>
              <a:t> </a:t>
            </a:r>
            <a:r>
              <a:rPr lang="en-US" altLang="zh-CN" sz="1800" kern="100" dirty="0">
                <a:effectLst/>
                <a:latin typeface="Calibri" panose="020F0502020204030204" pitchFamily="34" charset="0"/>
                <a:ea typeface="DengXian" panose="02010600030101010101" pitchFamily="2" charset="-122"/>
                <a:cs typeface="Times New Roman" panose="02020603050405020304" pitchFamily="18" charset="0"/>
              </a:rPr>
              <a:t>the</a:t>
            </a:r>
            <a:r>
              <a:rPr lang="zh-CN" altLang="en-US" sz="1800" kern="100" dirty="0">
                <a:effectLst/>
                <a:latin typeface="Calibri" panose="020F0502020204030204" pitchFamily="34" charset="0"/>
                <a:ea typeface="DengXian" panose="02010600030101010101" pitchFamily="2" charset="-122"/>
                <a:cs typeface="Times New Roman" panose="02020603050405020304" pitchFamily="18" charset="0"/>
              </a:rPr>
              <a:t> </a:t>
            </a:r>
            <a:r>
              <a:rPr lang="en-US" altLang="zh-CN" sz="1800" kern="100" dirty="0">
                <a:effectLst/>
                <a:latin typeface="Calibri" panose="020F0502020204030204" pitchFamily="34" charset="0"/>
                <a:ea typeface="DengXian" panose="02010600030101010101" pitchFamily="2" charset="-122"/>
                <a:cs typeface="Times New Roman" panose="02020603050405020304" pitchFamily="18" charset="0"/>
              </a:rPr>
              <a:t>request,</a:t>
            </a:r>
            <a:r>
              <a:rPr lang="zh-CN" altLang="en-US" sz="1800" kern="100" dirty="0">
                <a:effectLst/>
                <a:latin typeface="Calibri" panose="020F0502020204030204" pitchFamily="34" charset="0"/>
                <a:ea typeface="DengXian" panose="02010600030101010101" pitchFamily="2" charset="-122"/>
                <a:cs typeface="Times New Roman" panose="02020603050405020304" pitchFamily="18" charset="0"/>
              </a:rPr>
              <a:t> </a:t>
            </a:r>
            <a:r>
              <a:rPr lang="en-US" altLang="zh-CN" sz="1800" kern="100" dirty="0">
                <a:effectLst/>
                <a:latin typeface="Calibri" panose="020F0502020204030204" pitchFamily="34" charset="0"/>
                <a:ea typeface="DengXian" panose="02010600030101010101" pitchFamily="2" charset="-122"/>
                <a:cs typeface="Times New Roman" panose="02020603050405020304" pitchFamily="18" charset="0"/>
              </a:rPr>
              <a:t>the</a:t>
            </a:r>
            <a:r>
              <a:rPr lang="zh-CN" altLang="en-US" sz="1800" kern="100" dirty="0">
                <a:effectLst/>
                <a:latin typeface="Calibri" panose="020F0502020204030204" pitchFamily="34" charset="0"/>
                <a:ea typeface="DengXian" panose="02010600030101010101" pitchFamily="2" charset="-122"/>
                <a:cs typeface="Times New Roman" panose="02020603050405020304" pitchFamily="18" charset="0"/>
              </a:rPr>
              <a:t> </a:t>
            </a:r>
            <a:r>
              <a:rPr lang="en-US" altLang="zh-CN" sz="1800" kern="100" dirty="0">
                <a:effectLst/>
                <a:latin typeface="Calibri" panose="020F0502020204030204" pitchFamily="34" charset="0"/>
                <a:ea typeface="DengXian" panose="02010600030101010101" pitchFamily="2" charset="-122"/>
                <a:cs typeface="Times New Roman" panose="02020603050405020304" pitchFamily="18" charset="0"/>
              </a:rPr>
              <a:t>control</a:t>
            </a:r>
            <a:r>
              <a:rPr lang="zh-CN" altLang="en-US" sz="1800" kern="100" dirty="0">
                <a:effectLst/>
                <a:latin typeface="Calibri" panose="020F0502020204030204" pitchFamily="34" charset="0"/>
                <a:ea typeface="DengXian" panose="02010600030101010101" pitchFamily="2" charset="-122"/>
                <a:cs typeface="Times New Roman" panose="02020603050405020304" pitchFamily="18" charset="0"/>
              </a:rPr>
              <a:t> </a:t>
            </a:r>
            <a:r>
              <a:rPr lang="en-US" altLang="zh-CN" sz="1800" kern="100" dirty="0">
                <a:effectLst/>
                <a:latin typeface="Calibri" panose="020F0502020204030204" pitchFamily="34" charset="0"/>
                <a:ea typeface="DengXian" panose="02010600030101010101" pitchFamily="2" charset="-122"/>
                <a:cs typeface="Times New Roman" panose="02020603050405020304" pitchFamily="18" charset="0"/>
              </a:rPr>
              <a:t>flow</a:t>
            </a:r>
            <a:r>
              <a:rPr lang="zh-CN" altLang="en-US" sz="1800" kern="100" dirty="0">
                <a:effectLst/>
                <a:latin typeface="Calibri" panose="020F0502020204030204" pitchFamily="34" charset="0"/>
                <a:ea typeface="DengXian" panose="02010600030101010101" pitchFamily="2" charset="-122"/>
                <a:cs typeface="Times New Roman" panose="02020603050405020304" pitchFamily="18" charset="0"/>
              </a:rPr>
              <a:t> </a:t>
            </a:r>
            <a:r>
              <a:rPr lang="en-US" altLang="zh-CN" sz="1800" kern="100" dirty="0">
                <a:effectLst/>
                <a:latin typeface="Calibri" panose="020F0502020204030204" pitchFamily="34" charset="0"/>
                <a:ea typeface="DengXian" panose="02010600030101010101" pitchFamily="2" charset="-122"/>
                <a:cs typeface="Times New Roman" panose="02020603050405020304" pitchFamily="18" charset="0"/>
              </a:rPr>
              <a:t>continues</a:t>
            </a:r>
            <a:r>
              <a:rPr lang="zh-CN" altLang="en-US" sz="1800" kern="100" dirty="0">
                <a:effectLst/>
                <a:latin typeface="Calibri" panose="020F0502020204030204" pitchFamily="34" charset="0"/>
                <a:ea typeface="DengXian" panose="02010600030101010101" pitchFamily="2" charset="-122"/>
                <a:cs typeface="Times New Roman" panose="02020603050405020304" pitchFamily="18" charset="0"/>
              </a:rPr>
              <a:t> </a:t>
            </a:r>
            <a:r>
              <a:rPr lang="en-US" altLang="zh-CN" sz="1800" kern="100" dirty="0">
                <a:effectLst/>
                <a:latin typeface="Calibri" panose="020F0502020204030204" pitchFamily="34" charset="0"/>
                <a:ea typeface="DengXian" panose="02010600030101010101" pitchFamily="2" charset="-122"/>
                <a:cs typeface="Times New Roman" panose="02020603050405020304" pitchFamily="18" charset="0"/>
              </a:rPr>
              <a:t>until</a:t>
            </a:r>
            <a:r>
              <a:rPr lang="zh-CN" altLang="en-US" sz="1800" kern="100" dirty="0">
                <a:effectLst/>
                <a:latin typeface="Calibri" panose="020F0502020204030204" pitchFamily="34" charset="0"/>
                <a:ea typeface="DengXian" panose="02010600030101010101" pitchFamily="2" charset="-122"/>
                <a:cs typeface="Times New Roman" panose="02020603050405020304" pitchFamily="18" charset="0"/>
              </a:rPr>
              <a:t> </a:t>
            </a:r>
            <a:r>
              <a:rPr lang="en-US" altLang="zh-CN" sz="1800" kern="100" dirty="0">
                <a:effectLst/>
                <a:latin typeface="Calibri" panose="020F0502020204030204" pitchFamily="34" charset="0"/>
                <a:ea typeface="DengXian" panose="02010600030101010101" pitchFamily="2" charset="-122"/>
                <a:cs typeface="Times New Roman" panose="02020603050405020304" pitchFamily="18" charset="0"/>
              </a:rPr>
              <a:t>the</a:t>
            </a:r>
            <a:r>
              <a:rPr lang="zh-CN" altLang="en-US" sz="1800" kern="100" dirty="0">
                <a:effectLst/>
                <a:latin typeface="Calibri" panose="020F0502020204030204" pitchFamily="34" charset="0"/>
                <a:ea typeface="DengXian" panose="02010600030101010101" pitchFamily="2" charset="-122"/>
                <a:cs typeface="Times New Roman" panose="02020603050405020304" pitchFamily="18" charset="0"/>
              </a:rPr>
              <a:t> </a:t>
            </a:r>
            <a:r>
              <a:rPr lang="en-US" altLang="zh-CN" sz="1800" kern="100" dirty="0">
                <a:effectLst/>
                <a:latin typeface="Calibri" panose="020F0502020204030204" pitchFamily="34" charset="0"/>
                <a:ea typeface="DengXian" panose="02010600030101010101" pitchFamily="2" charset="-122"/>
                <a:cs typeface="Times New Roman" panose="02020603050405020304" pitchFamily="18" charset="0"/>
              </a:rPr>
              <a:t>endpoint</a:t>
            </a:r>
            <a:r>
              <a:rPr lang="zh-CN" altLang="en-US" sz="1800" kern="100" dirty="0">
                <a:effectLst/>
                <a:latin typeface="Calibri" panose="020F0502020204030204" pitchFamily="34" charset="0"/>
                <a:ea typeface="DengXian" panose="02010600030101010101" pitchFamily="2" charset="-122"/>
                <a:cs typeface="Times New Roman" panose="02020603050405020304" pitchFamily="18" charset="0"/>
              </a:rPr>
              <a:t> </a:t>
            </a:r>
            <a:r>
              <a:rPr lang="en-US" altLang="zh-CN" sz="1800" kern="100" dirty="0">
                <a:effectLst/>
                <a:latin typeface="Calibri" panose="020F0502020204030204" pitchFamily="34" charset="0"/>
                <a:ea typeface="DengXian" panose="02010600030101010101" pitchFamily="2" charset="-122"/>
                <a:cs typeface="Times New Roman" panose="02020603050405020304" pitchFamily="18" charset="0"/>
              </a:rPr>
              <a:t>that</a:t>
            </a:r>
            <a:r>
              <a:rPr lang="zh-CN" altLang="en-US" sz="1800" kern="100" dirty="0">
                <a:effectLst/>
                <a:latin typeface="Calibri" panose="020F0502020204030204" pitchFamily="34" charset="0"/>
                <a:ea typeface="DengXian" panose="02010600030101010101" pitchFamily="2" charset="-122"/>
                <a:cs typeface="Times New Roman" panose="02020603050405020304" pitchFamily="18" charset="0"/>
              </a:rPr>
              <a:t> </a:t>
            </a:r>
            <a:r>
              <a:rPr lang="en-US" altLang="zh-CN" sz="1800" kern="100" dirty="0">
                <a:effectLst/>
                <a:latin typeface="Calibri" panose="020F0502020204030204" pitchFamily="34" charset="0"/>
                <a:ea typeface="DengXian" panose="02010600030101010101" pitchFamily="2" charset="-122"/>
                <a:cs typeface="Times New Roman" panose="02020603050405020304" pitchFamily="18" charset="0"/>
              </a:rPr>
              <a:t>the</a:t>
            </a:r>
            <a:r>
              <a:rPr lang="zh-CN" altLang="en-US" sz="1800" kern="100" dirty="0">
                <a:effectLst/>
                <a:latin typeface="Calibri" panose="020F0502020204030204" pitchFamily="34" charset="0"/>
                <a:ea typeface="DengXian" panose="02010600030101010101" pitchFamily="2" charset="-122"/>
                <a:cs typeface="Times New Roman" panose="02020603050405020304" pitchFamily="18" charset="0"/>
              </a:rPr>
              <a:t> </a:t>
            </a:r>
            <a:r>
              <a:rPr lang="en-US" altLang="zh-CN" sz="1800" kern="100" dirty="0">
                <a:effectLst/>
                <a:latin typeface="Calibri" panose="020F0502020204030204" pitchFamily="34" charset="0"/>
                <a:ea typeface="DengXian" panose="02010600030101010101" pitchFamily="2" charset="-122"/>
                <a:cs typeface="Times New Roman" panose="02020603050405020304" pitchFamily="18" charset="0"/>
              </a:rPr>
              <a:t>UUI</a:t>
            </a:r>
            <a:r>
              <a:rPr lang="zh-CN" altLang="en-US" sz="1800" kern="100" dirty="0">
                <a:effectLst/>
                <a:latin typeface="Calibri" panose="020F0502020204030204" pitchFamily="34" charset="0"/>
                <a:ea typeface="DengXian" panose="02010600030101010101" pitchFamily="2" charset="-122"/>
                <a:cs typeface="Times New Roman" panose="02020603050405020304" pitchFamily="18" charset="0"/>
              </a:rPr>
              <a:t> </a:t>
            </a:r>
            <a:r>
              <a:rPr lang="en-US" altLang="zh-CN" sz="1800" kern="100" dirty="0">
                <a:effectLst/>
                <a:latin typeface="Calibri" panose="020F0502020204030204" pitchFamily="34" charset="0"/>
                <a:ea typeface="DengXian" panose="02010600030101010101" pitchFamily="2" charset="-122"/>
                <a:cs typeface="Times New Roman" panose="02020603050405020304" pitchFamily="18" charset="0"/>
              </a:rPr>
              <a:t>is to</a:t>
            </a:r>
            <a:r>
              <a:rPr lang="zh-CN" altLang="en-US" sz="1800" kern="100" dirty="0">
                <a:effectLst/>
                <a:latin typeface="Calibri" panose="020F0502020204030204" pitchFamily="34" charset="0"/>
                <a:ea typeface="DengXian" panose="02010600030101010101" pitchFamily="2" charset="-122"/>
                <a:cs typeface="Times New Roman" panose="02020603050405020304" pitchFamily="18" charset="0"/>
              </a:rPr>
              <a:t> </a:t>
            </a:r>
            <a:r>
              <a:rPr lang="en-US" altLang="zh-CN" sz="1800" kern="100" dirty="0">
                <a:effectLst/>
                <a:latin typeface="Calibri" panose="020F0502020204030204" pitchFamily="34" charset="0"/>
                <a:ea typeface="DengXian" panose="02010600030101010101" pitchFamily="2" charset="-122"/>
                <a:cs typeface="Times New Roman" panose="02020603050405020304" pitchFamily="18" charset="0"/>
              </a:rPr>
              <a:t>be</a:t>
            </a:r>
            <a:r>
              <a:rPr lang="zh-CN" altLang="en-US" sz="1800" kern="100" dirty="0">
                <a:effectLst/>
                <a:latin typeface="Calibri" panose="020F0502020204030204" pitchFamily="34" charset="0"/>
                <a:ea typeface="DengXian" panose="02010600030101010101" pitchFamily="2" charset="-122"/>
                <a:cs typeface="Times New Roman" panose="02020603050405020304" pitchFamily="18" charset="0"/>
              </a:rPr>
              <a:t> </a:t>
            </a:r>
            <a:r>
              <a:rPr lang="en-US" altLang="zh-CN" sz="1800" kern="100" dirty="0">
                <a:effectLst/>
                <a:latin typeface="Calibri" panose="020F0502020204030204" pitchFamily="34" charset="0"/>
                <a:ea typeface="DengXian" panose="02010600030101010101" pitchFamily="2" charset="-122"/>
                <a:cs typeface="Times New Roman" panose="02020603050405020304" pitchFamily="18" charset="0"/>
              </a:rPr>
              <a:t>served</a:t>
            </a:r>
            <a:r>
              <a:rPr lang="zh-CN" altLang="en-US" sz="1800" kern="100" dirty="0">
                <a:effectLst/>
                <a:latin typeface="Calibri" panose="020F0502020204030204" pitchFamily="34" charset="0"/>
                <a:ea typeface="DengXian" panose="02010600030101010101" pitchFamily="2" charset="-122"/>
                <a:cs typeface="Times New Roman" panose="02020603050405020304" pitchFamily="18" charset="0"/>
              </a:rPr>
              <a:t> </a:t>
            </a:r>
            <a:r>
              <a:rPr lang="en-US" altLang="zh-CN" sz="1800" kern="100" dirty="0">
                <a:effectLst/>
                <a:latin typeface="Calibri" panose="020F0502020204030204" pitchFamily="34" charset="0"/>
                <a:ea typeface="DengXian" panose="02010600030101010101" pitchFamily="2" charset="-122"/>
                <a:cs typeface="Times New Roman" panose="02020603050405020304" pitchFamily="18" charset="0"/>
              </a:rPr>
              <a:t>by</a:t>
            </a:r>
            <a:r>
              <a:rPr lang="zh-CN" altLang="en-US" sz="1800" kern="100" dirty="0">
                <a:effectLst/>
                <a:latin typeface="Calibri" panose="020F0502020204030204" pitchFamily="34" charset="0"/>
                <a:ea typeface="DengXian" panose="02010600030101010101" pitchFamily="2" charset="-122"/>
                <a:cs typeface="Times New Roman" panose="02020603050405020304" pitchFamily="18" charset="0"/>
              </a:rPr>
              <a:t> </a:t>
            </a:r>
            <a:r>
              <a:rPr lang="en-US" altLang="zh-CN" sz="1800" kern="100" dirty="0">
                <a:effectLst/>
                <a:latin typeface="Calibri" panose="020F0502020204030204" pitchFamily="34" charset="0"/>
                <a:ea typeface="DengXian" panose="02010600030101010101" pitchFamily="2" charset="-122"/>
                <a:cs typeface="Times New Roman" panose="02020603050405020304" pitchFamily="18" charset="0"/>
              </a:rPr>
              <a:t>the</a:t>
            </a:r>
            <a:r>
              <a:rPr lang="zh-CN" altLang="en-US" sz="1800" kern="100" dirty="0">
                <a:effectLst/>
                <a:latin typeface="Calibri" panose="020F0502020204030204" pitchFamily="34" charset="0"/>
                <a:ea typeface="DengXian" panose="02010600030101010101" pitchFamily="2" charset="-122"/>
                <a:cs typeface="Times New Roman" panose="02020603050405020304" pitchFamily="18" charset="0"/>
              </a:rPr>
              <a:t> </a:t>
            </a:r>
            <a:r>
              <a:rPr lang="en-US" altLang="zh-CN" sz="1800" kern="100" dirty="0">
                <a:effectLst/>
                <a:latin typeface="Calibri" panose="020F0502020204030204" pitchFamily="34" charset="0"/>
                <a:ea typeface="DengXian" panose="02010600030101010101" pitchFamily="2" charset="-122"/>
                <a:cs typeface="Times New Roman" panose="02020603050405020304" pitchFamily="18" charset="0"/>
              </a:rPr>
              <a:t>OS.</a:t>
            </a:r>
            <a:endParaRPr lang="en-AU" sz="1800" kern="100" dirty="0">
              <a:effectLst/>
              <a:latin typeface="Calibri" panose="020F0502020204030204" pitchFamily="34" charset="0"/>
              <a:ea typeface="DengXian" panose="02010600030101010101" pitchFamily="2" charset="-122"/>
              <a:cs typeface="Times New Roman" panose="02020603050405020304" pitchFamily="18" charset="0"/>
            </a:endParaRPr>
          </a:p>
          <a:p>
            <a:pPr>
              <a:lnSpc>
                <a:spcPct val="107000"/>
              </a:lnSpc>
              <a:spcAft>
                <a:spcPts val="800"/>
              </a:spcAft>
            </a:pPr>
            <a:endParaRPr lang="en-US" altLang="zh-CN" sz="1800" b="1" kern="100" dirty="0">
              <a:effectLst/>
              <a:latin typeface="Calibri" panose="020F0502020204030204" pitchFamily="34" charset="0"/>
              <a:ea typeface="DengXian" panose="02010600030101010101" pitchFamily="2" charset="-122"/>
              <a:cs typeface="Times New Roman" panose="02020603050405020304" pitchFamily="18" charset="0"/>
            </a:endParaRPr>
          </a:p>
          <a:p>
            <a:pPr>
              <a:lnSpc>
                <a:spcPct val="107000"/>
              </a:lnSpc>
              <a:spcAft>
                <a:spcPts val="800"/>
              </a:spcAft>
            </a:pPr>
            <a:r>
              <a:rPr lang="en-US" altLang="zh-CN" sz="1800" b="1" kern="100" dirty="0">
                <a:effectLst/>
                <a:latin typeface="Calibri" panose="020F0502020204030204" pitchFamily="34" charset="0"/>
                <a:ea typeface="DengXian" panose="02010600030101010101" pitchFamily="2" charset="-122"/>
                <a:cs typeface="Times New Roman" panose="02020603050405020304" pitchFamily="18" charset="0"/>
              </a:rPr>
              <a:t>[CLICK]</a:t>
            </a:r>
            <a:endParaRPr lang="en-AU" sz="1800" b="1" kern="100" dirty="0">
              <a:effectLst/>
              <a:latin typeface="Calibri" panose="020F0502020204030204" pitchFamily="34" charset="0"/>
              <a:ea typeface="DengXian" panose="02010600030101010101" pitchFamily="2" charset="-122"/>
              <a:cs typeface="Times New Roman" panose="02020603050405020304" pitchFamily="18" charset="0"/>
            </a:endParaRPr>
          </a:p>
          <a:p>
            <a:pPr>
              <a:lnSpc>
                <a:spcPct val="107000"/>
              </a:lnSpc>
              <a:spcAft>
                <a:spcPts val="800"/>
              </a:spcAft>
            </a:pPr>
            <a:r>
              <a:rPr lang="en-US" altLang="zh-CN" sz="1800" kern="100" dirty="0">
                <a:effectLst/>
                <a:latin typeface="Calibri" panose="020F0502020204030204" pitchFamily="34" charset="0"/>
                <a:ea typeface="DengXian" panose="02010600030101010101" pitchFamily="2" charset="-122"/>
                <a:cs typeface="Times New Roman" panose="02020603050405020304" pitchFamily="18" charset="0"/>
              </a:rPr>
              <a:t>Okay,</a:t>
            </a:r>
            <a:r>
              <a:rPr lang="zh-CN" altLang="en-US" sz="1800" kern="100" dirty="0">
                <a:effectLst/>
                <a:latin typeface="Calibri" panose="020F0502020204030204" pitchFamily="34" charset="0"/>
                <a:ea typeface="DengXian" panose="02010600030101010101" pitchFamily="2" charset="-122"/>
                <a:cs typeface="Times New Roman" panose="02020603050405020304" pitchFamily="18" charset="0"/>
              </a:rPr>
              <a:t> </a:t>
            </a:r>
            <a:r>
              <a:rPr lang="en-US" altLang="zh-CN" sz="1800" kern="100" dirty="0">
                <a:effectLst/>
                <a:latin typeface="Calibri" panose="020F0502020204030204" pitchFamily="34" charset="0"/>
                <a:ea typeface="DengXian" panose="02010600030101010101" pitchFamily="2" charset="-122"/>
                <a:cs typeface="Times New Roman" panose="02020603050405020304" pitchFamily="18" charset="0"/>
              </a:rPr>
              <a:t>what</a:t>
            </a:r>
            <a:r>
              <a:rPr lang="zh-CN" altLang="en-US" sz="1800" kern="100" dirty="0">
                <a:effectLst/>
                <a:latin typeface="Calibri" panose="020F0502020204030204" pitchFamily="34" charset="0"/>
                <a:ea typeface="DengXian" panose="02010600030101010101" pitchFamily="2" charset="-122"/>
                <a:cs typeface="Times New Roman" panose="02020603050405020304" pitchFamily="18" charset="0"/>
              </a:rPr>
              <a:t> </a:t>
            </a:r>
            <a:r>
              <a:rPr lang="en-US" altLang="zh-CN" sz="1800" kern="100" dirty="0">
                <a:effectLst/>
                <a:latin typeface="Calibri" panose="020F0502020204030204" pitchFamily="34" charset="0"/>
                <a:ea typeface="DengXian" panose="02010600030101010101" pitchFamily="2" charset="-122"/>
                <a:cs typeface="Times New Roman" panose="02020603050405020304" pitchFamily="18" charset="0"/>
              </a:rPr>
              <a:t>we</a:t>
            </a:r>
            <a:r>
              <a:rPr lang="zh-CN" altLang="en-US" sz="1800" kern="100" dirty="0">
                <a:effectLst/>
                <a:latin typeface="Calibri" panose="020F0502020204030204" pitchFamily="34" charset="0"/>
                <a:ea typeface="DengXian" panose="02010600030101010101" pitchFamily="2" charset="-122"/>
                <a:cs typeface="Times New Roman" panose="02020603050405020304" pitchFamily="18" charset="0"/>
              </a:rPr>
              <a:t> </a:t>
            </a:r>
            <a:r>
              <a:rPr lang="en-US" altLang="zh-CN" sz="1800" kern="100" dirty="0">
                <a:effectLst/>
                <a:latin typeface="Calibri" panose="020F0502020204030204" pitchFamily="34" charset="0"/>
                <a:ea typeface="DengXian" panose="02010600030101010101" pitchFamily="2" charset="-122"/>
                <a:cs typeface="Times New Roman" panose="02020603050405020304" pitchFamily="18" charset="0"/>
              </a:rPr>
              <a:t>learned</a:t>
            </a:r>
            <a:r>
              <a:rPr lang="zh-CN" altLang="en-US" sz="1800" kern="100" dirty="0">
                <a:effectLst/>
                <a:latin typeface="Calibri" panose="020F0502020204030204" pitchFamily="34" charset="0"/>
                <a:ea typeface="DengXian" panose="02010600030101010101" pitchFamily="2" charset="-122"/>
                <a:cs typeface="Times New Roman" panose="02020603050405020304" pitchFamily="18" charset="0"/>
              </a:rPr>
              <a:t> </a:t>
            </a:r>
            <a:r>
              <a:rPr lang="en-US" altLang="zh-CN" sz="1800" kern="100" dirty="0">
                <a:effectLst/>
                <a:latin typeface="Calibri" panose="020F0502020204030204" pitchFamily="34" charset="0"/>
                <a:ea typeface="DengXian" panose="02010600030101010101" pitchFamily="2" charset="-122"/>
                <a:cs typeface="Times New Roman" panose="02020603050405020304" pitchFamily="18" charset="0"/>
              </a:rPr>
              <a:t>from</a:t>
            </a:r>
            <a:r>
              <a:rPr lang="zh-CN" altLang="en-US" sz="1800" kern="100" dirty="0">
                <a:effectLst/>
                <a:latin typeface="Calibri" panose="020F0502020204030204" pitchFamily="34" charset="0"/>
                <a:ea typeface="DengXian" panose="02010600030101010101" pitchFamily="2" charset="-122"/>
                <a:cs typeface="Times New Roman" panose="02020603050405020304" pitchFamily="18" charset="0"/>
              </a:rPr>
              <a:t> </a:t>
            </a:r>
            <a:r>
              <a:rPr lang="en-US" altLang="zh-CN" sz="1800" kern="100" dirty="0">
                <a:effectLst/>
                <a:latin typeface="Calibri" panose="020F0502020204030204" pitchFamily="34" charset="0"/>
                <a:ea typeface="DengXian" panose="02010600030101010101" pitchFamily="2" charset="-122"/>
                <a:cs typeface="Times New Roman" panose="02020603050405020304" pitchFamily="18" charset="0"/>
              </a:rPr>
              <a:t>this</a:t>
            </a:r>
            <a:r>
              <a:rPr lang="zh-CN" altLang="en-US" sz="1800" kern="100" dirty="0">
                <a:effectLst/>
                <a:latin typeface="Calibri" panose="020F0502020204030204" pitchFamily="34" charset="0"/>
                <a:ea typeface="DengXian" panose="02010600030101010101" pitchFamily="2" charset="-122"/>
                <a:cs typeface="Times New Roman" panose="02020603050405020304" pitchFamily="18" charset="0"/>
              </a:rPr>
              <a:t> </a:t>
            </a:r>
            <a:r>
              <a:rPr lang="en-US" altLang="zh-CN" sz="1800" kern="100" dirty="0">
                <a:effectLst/>
                <a:latin typeface="Calibri" panose="020F0502020204030204" pitchFamily="34" charset="0"/>
                <a:ea typeface="DengXian" panose="02010600030101010101" pitchFamily="2" charset="-122"/>
                <a:cs typeface="Times New Roman" panose="02020603050405020304" pitchFamily="18" charset="0"/>
              </a:rPr>
              <a:t>control</a:t>
            </a:r>
            <a:r>
              <a:rPr lang="zh-CN" altLang="en-US" sz="1800" kern="100" dirty="0">
                <a:effectLst/>
                <a:latin typeface="Calibri" panose="020F0502020204030204" pitchFamily="34" charset="0"/>
                <a:ea typeface="DengXian" panose="02010600030101010101" pitchFamily="2" charset="-122"/>
                <a:cs typeface="Times New Roman" panose="02020603050405020304" pitchFamily="18" charset="0"/>
              </a:rPr>
              <a:t> </a:t>
            </a:r>
            <a:r>
              <a:rPr lang="en-US" altLang="zh-CN" sz="1800" kern="100" dirty="0">
                <a:effectLst/>
                <a:latin typeface="Calibri" panose="020F0502020204030204" pitchFamily="34" charset="0"/>
                <a:ea typeface="DengXian" panose="02010600030101010101" pitchFamily="2" charset="-122"/>
                <a:cs typeface="Times New Roman" panose="02020603050405020304" pitchFamily="18" charset="0"/>
              </a:rPr>
              <a:t>flow?</a:t>
            </a:r>
            <a:r>
              <a:rPr lang="zh-CN" altLang="en-US" sz="1800" kern="100" dirty="0">
                <a:effectLst/>
                <a:latin typeface="Calibri" panose="020F0502020204030204" pitchFamily="34" charset="0"/>
                <a:ea typeface="DengXian" panose="02010600030101010101" pitchFamily="2" charset="-122"/>
                <a:cs typeface="Times New Roman" panose="02020603050405020304" pitchFamily="18" charset="0"/>
              </a:rPr>
              <a:t> </a:t>
            </a:r>
            <a:r>
              <a:rPr lang="en-US" altLang="zh-CN" sz="1800" kern="100" dirty="0">
                <a:effectLst/>
                <a:latin typeface="Calibri" panose="020F0502020204030204" pitchFamily="34" charset="0"/>
                <a:ea typeface="DengXian" panose="02010600030101010101" pitchFamily="2" charset="-122"/>
                <a:cs typeface="Times New Roman" panose="02020603050405020304" pitchFamily="18" charset="0"/>
              </a:rPr>
              <a:t>First</a:t>
            </a:r>
            <a:r>
              <a:rPr lang="zh-CN" altLang="en-US" sz="1800" kern="100" dirty="0">
                <a:effectLst/>
                <a:latin typeface="Calibri" panose="020F0502020204030204" pitchFamily="34" charset="0"/>
                <a:ea typeface="DengXian" panose="02010600030101010101" pitchFamily="2" charset="-122"/>
                <a:cs typeface="Times New Roman" panose="02020603050405020304" pitchFamily="18" charset="0"/>
              </a:rPr>
              <a:t> </a:t>
            </a:r>
            <a:r>
              <a:rPr lang="en-US" altLang="zh-CN" sz="1800" kern="100" dirty="0">
                <a:effectLst/>
                <a:latin typeface="Calibri" panose="020F0502020204030204" pitchFamily="34" charset="0"/>
                <a:ea typeface="DengXian" panose="02010600030101010101" pitchFamily="2" charset="-122"/>
                <a:cs typeface="Times New Roman" panose="02020603050405020304" pitchFamily="18" charset="0"/>
              </a:rPr>
              <a:t>of</a:t>
            </a:r>
            <a:r>
              <a:rPr lang="zh-CN" altLang="en-US" sz="1800" kern="100" dirty="0">
                <a:effectLst/>
                <a:latin typeface="Calibri" panose="020F0502020204030204" pitchFamily="34" charset="0"/>
                <a:ea typeface="DengXian" panose="02010600030101010101" pitchFamily="2" charset="-122"/>
                <a:cs typeface="Times New Roman" panose="02020603050405020304" pitchFamily="18" charset="0"/>
              </a:rPr>
              <a:t> </a:t>
            </a:r>
            <a:r>
              <a:rPr lang="en-US" altLang="zh-CN" sz="1800" kern="100" dirty="0">
                <a:effectLst/>
                <a:latin typeface="Calibri" panose="020F0502020204030204" pitchFamily="34" charset="0"/>
                <a:ea typeface="DengXian" panose="02010600030101010101" pitchFamily="2" charset="-122"/>
                <a:cs typeface="Times New Roman" panose="02020603050405020304" pitchFamily="18" charset="0"/>
              </a:rPr>
              <a:t>all,</a:t>
            </a:r>
            <a:r>
              <a:rPr lang="zh-CN" altLang="en-US" sz="1800" kern="100" dirty="0">
                <a:effectLst/>
                <a:latin typeface="Calibri" panose="020F0502020204030204" pitchFamily="34" charset="0"/>
                <a:ea typeface="DengXian" panose="02010600030101010101" pitchFamily="2" charset="-122"/>
                <a:cs typeface="Times New Roman" panose="02020603050405020304" pitchFamily="18" charset="0"/>
              </a:rPr>
              <a:t> </a:t>
            </a:r>
            <a:r>
              <a:rPr lang="en-US" altLang="zh-CN" sz="1800" kern="100" dirty="0">
                <a:effectLst/>
                <a:latin typeface="Calibri" panose="020F0502020204030204" pitchFamily="34" charset="0"/>
                <a:ea typeface="DengXian" panose="02010600030101010101" pitchFamily="2" charset="-122"/>
                <a:cs typeface="Times New Roman" panose="02020603050405020304" pitchFamily="18" charset="0"/>
              </a:rPr>
              <a:t>we</a:t>
            </a:r>
            <a:r>
              <a:rPr lang="zh-CN" altLang="en-US" sz="1800" kern="100" dirty="0">
                <a:effectLst/>
                <a:latin typeface="Calibri" panose="020F0502020204030204" pitchFamily="34" charset="0"/>
                <a:ea typeface="DengXian" panose="02010600030101010101" pitchFamily="2" charset="-122"/>
                <a:cs typeface="Times New Roman" panose="02020603050405020304" pitchFamily="18" charset="0"/>
              </a:rPr>
              <a:t> </a:t>
            </a:r>
            <a:r>
              <a:rPr lang="en-US" altLang="zh-CN" sz="1800" kern="100" dirty="0">
                <a:effectLst/>
                <a:latin typeface="Calibri" panose="020F0502020204030204" pitchFamily="34" charset="0"/>
                <a:ea typeface="DengXian" panose="02010600030101010101" pitchFamily="2" charset="-122"/>
                <a:cs typeface="Times New Roman" panose="02020603050405020304" pitchFamily="18" charset="0"/>
              </a:rPr>
              <a:t>find</a:t>
            </a:r>
            <a:r>
              <a:rPr lang="zh-CN" altLang="en-US" sz="1800" kern="100" dirty="0">
                <a:effectLst/>
                <a:latin typeface="Calibri" panose="020F0502020204030204" pitchFamily="34" charset="0"/>
                <a:ea typeface="DengXian" panose="02010600030101010101" pitchFamily="2" charset="-122"/>
                <a:cs typeface="Times New Roman" panose="02020603050405020304" pitchFamily="18" charset="0"/>
              </a:rPr>
              <a:t> </a:t>
            </a:r>
            <a:r>
              <a:rPr lang="en-US" altLang="zh-CN" sz="1800" kern="100" dirty="0">
                <a:effectLst/>
                <a:latin typeface="Calibri" panose="020F0502020204030204" pitchFamily="34" charset="0"/>
                <a:ea typeface="DengXian" panose="02010600030101010101" pitchFamily="2" charset="-122"/>
                <a:cs typeface="Times New Roman" panose="02020603050405020304" pitchFamily="18" charset="0"/>
              </a:rPr>
              <a:t>that</a:t>
            </a:r>
            <a:r>
              <a:rPr lang="zh-CN" altLang="en-US" sz="1800" kern="100" dirty="0">
                <a:effectLst/>
                <a:latin typeface="Calibri" panose="020F0502020204030204" pitchFamily="34" charset="0"/>
                <a:ea typeface="DengXian" panose="02010600030101010101" pitchFamily="2" charset="-122"/>
                <a:cs typeface="Times New Roman" panose="02020603050405020304" pitchFamily="18" charset="0"/>
              </a:rPr>
              <a:t> </a:t>
            </a:r>
            <a:r>
              <a:rPr lang="en-US" altLang="zh-CN" sz="1800" kern="100" dirty="0">
                <a:solidFill>
                  <a:schemeClr val="tx1"/>
                </a:solidFill>
                <a:effectLst/>
                <a:latin typeface="Calibri" panose="020F0502020204030204" pitchFamily="34" charset="0"/>
                <a:ea typeface="DengXian" panose="02010600030101010101" pitchFamily="2" charset="-122"/>
                <a:cs typeface="Times New Roman" panose="02020603050405020304" pitchFamily="18" charset="0"/>
              </a:rPr>
              <a:t>t</a:t>
            </a:r>
            <a:r>
              <a:rPr lang="en-US" altLang="zh-CN" sz="1800" dirty="0">
                <a:solidFill>
                  <a:schemeClr val="tx1"/>
                </a:solidFill>
              </a:rPr>
              <a:t>he</a:t>
            </a:r>
            <a:r>
              <a:rPr lang="zh-CN" altLang="en-US" sz="1800" dirty="0">
                <a:solidFill>
                  <a:schemeClr val="tx1"/>
                </a:solidFill>
              </a:rPr>
              <a:t> </a:t>
            </a:r>
            <a:r>
              <a:rPr lang="en-US" altLang="zh-CN" sz="1800" dirty="0">
                <a:solidFill>
                  <a:schemeClr val="tx1"/>
                </a:solidFill>
              </a:rPr>
              <a:t>invocation</a:t>
            </a:r>
            <a:r>
              <a:rPr lang="zh-CN" altLang="en-US" sz="1800" dirty="0">
                <a:solidFill>
                  <a:schemeClr val="tx1"/>
                </a:solidFill>
              </a:rPr>
              <a:t> </a:t>
            </a:r>
            <a:r>
              <a:rPr lang="en-US" altLang="zh-CN" sz="1800" dirty="0">
                <a:solidFill>
                  <a:schemeClr val="tx1"/>
                </a:solidFill>
              </a:rPr>
              <a:t>of</a:t>
            </a:r>
            <a:r>
              <a:rPr lang="zh-CN" altLang="en-US" sz="1800" dirty="0">
                <a:solidFill>
                  <a:schemeClr val="tx1"/>
                </a:solidFill>
              </a:rPr>
              <a:t> </a:t>
            </a:r>
            <a:r>
              <a:rPr lang="en-US" altLang="zh-CN" sz="1800" dirty="0">
                <a:solidFill>
                  <a:schemeClr val="tx1"/>
                </a:solidFill>
              </a:rPr>
              <a:t>API</a:t>
            </a:r>
            <a:r>
              <a:rPr lang="zh-CN" altLang="en-US" sz="1800" dirty="0">
                <a:solidFill>
                  <a:schemeClr val="tx1"/>
                </a:solidFill>
              </a:rPr>
              <a:t> </a:t>
            </a:r>
            <a:r>
              <a:rPr lang="en-US" altLang="zh-CN" sz="1800" dirty="0">
                <a:solidFill>
                  <a:schemeClr val="tx1"/>
                </a:solidFill>
              </a:rPr>
              <a:t>to</a:t>
            </a:r>
            <a:r>
              <a:rPr lang="zh-CN" altLang="en-US" sz="1800" dirty="0">
                <a:solidFill>
                  <a:schemeClr val="tx1"/>
                </a:solidFill>
              </a:rPr>
              <a:t> </a:t>
            </a:r>
            <a:r>
              <a:rPr lang="en-US" altLang="zh-CN" sz="1800" dirty="0">
                <a:solidFill>
                  <a:schemeClr val="tx1"/>
                </a:solidFill>
              </a:rPr>
              <a:t>access</a:t>
            </a:r>
            <a:r>
              <a:rPr lang="zh-CN" altLang="en-US" sz="1800" dirty="0">
                <a:solidFill>
                  <a:schemeClr val="tx1"/>
                </a:solidFill>
              </a:rPr>
              <a:t> </a:t>
            </a:r>
            <a:r>
              <a:rPr lang="en-US" altLang="zh-CN" sz="1800" dirty="0">
                <a:solidFill>
                  <a:schemeClr val="tx1"/>
                </a:solidFill>
              </a:rPr>
              <a:t>a</a:t>
            </a:r>
            <a:r>
              <a:rPr lang="zh-CN" altLang="en-US" sz="1800" dirty="0">
                <a:solidFill>
                  <a:schemeClr val="tx1"/>
                </a:solidFill>
              </a:rPr>
              <a:t> </a:t>
            </a:r>
            <a:r>
              <a:rPr lang="en-US" altLang="zh-CN" sz="1800" dirty="0">
                <a:solidFill>
                  <a:schemeClr val="tx1"/>
                </a:solidFill>
              </a:rPr>
              <a:t>UUI</a:t>
            </a:r>
            <a:r>
              <a:rPr lang="zh-CN" altLang="en-US" sz="1800" dirty="0">
                <a:solidFill>
                  <a:schemeClr val="tx1"/>
                </a:solidFill>
              </a:rPr>
              <a:t> </a:t>
            </a:r>
            <a:r>
              <a:rPr lang="en-US" altLang="zh-CN" sz="1800" dirty="0">
                <a:solidFill>
                  <a:schemeClr val="tx1"/>
                </a:solidFill>
              </a:rPr>
              <a:t>is</a:t>
            </a:r>
            <a:r>
              <a:rPr lang="zh-CN" altLang="en-US" sz="1800" dirty="0">
                <a:solidFill>
                  <a:schemeClr val="tx1"/>
                </a:solidFill>
              </a:rPr>
              <a:t> </a:t>
            </a:r>
            <a:r>
              <a:rPr lang="en-US" altLang="zh-CN" sz="1800" dirty="0">
                <a:solidFill>
                  <a:schemeClr val="tx1"/>
                </a:solidFill>
              </a:rPr>
              <a:t>usually</a:t>
            </a:r>
            <a:r>
              <a:rPr lang="zh-CN" altLang="en-US" sz="1800" dirty="0">
                <a:solidFill>
                  <a:schemeClr val="tx1"/>
                </a:solidFill>
              </a:rPr>
              <a:t> </a:t>
            </a:r>
            <a:r>
              <a:rPr lang="en-US" altLang="zh-CN" sz="1800" dirty="0">
                <a:solidFill>
                  <a:schemeClr val="tx1"/>
                </a:solidFill>
              </a:rPr>
              <a:t>handled</a:t>
            </a:r>
            <a:r>
              <a:rPr lang="zh-CN" altLang="en-US" sz="1800" dirty="0">
                <a:solidFill>
                  <a:schemeClr val="tx1"/>
                </a:solidFill>
              </a:rPr>
              <a:t> </a:t>
            </a:r>
            <a:r>
              <a:rPr lang="en-US" altLang="zh-CN" sz="1800" dirty="0">
                <a:solidFill>
                  <a:schemeClr val="tx1"/>
                </a:solidFill>
              </a:rPr>
              <a:t>by</a:t>
            </a:r>
            <a:r>
              <a:rPr lang="zh-CN" altLang="en-US" sz="1800" dirty="0">
                <a:solidFill>
                  <a:schemeClr val="tx1"/>
                </a:solidFill>
              </a:rPr>
              <a:t> </a:t>
            </a:r>
            <a:r>
              <a:rPr lang="en-US" altLang="zh-CN" sz="1800" dirty="0">
                <a:solidFill>
                  <a:schemeClr val="tx1"/>
                </a:solidFill>
              </a:rPr>
              <a:t>system</a:t>
            </a:r>
            <a:r>
              <a:rPr lang="zh-CN" altLang="en-US" sz="1800" dirty="0">
                <a:solidFill>
                  <a:schemeClr val="tx1"/>
                </a:solidFill>
              </a:rPr>
              <a:t> </a:t>
            </a:r>
            <a:r>
              <a:rPr lang="en-US" altLang="zh-CN" sz="1800" dirty="0">
                <a:solidFill>
                  <a:schemeClr val="tx1"/>
                </a:solidFill>
              </a:rPr>
              <a:t>services.</a:t>
            </a:r>
          </a:p>
          <a:p>
            <a:pPr>
              <a:lnSpc>
                <a:spcPct val="107000"/>
              </a:lnSpc>
              <a:spcAft>
                <a:spcPts val="800"/>
              </a:spcAft>
            </a:pPr>
            <a:r>
              <a:rPr lang="en-US" altLang="zh-CN" sz="1800" kern="100" dirty="0">
                <a:effectLst/>
                <a:latin typeface="Calibri" panose="020F0502020204030204" pitchFamily="34" charset="0"/>
                <a:ea typeface="DengXian" panose="02010600030101010101" pitchFamily="2" charset="-122"/>
                <a:cs typeface="Times New Roman" panose="02020603050405020304" pitchFamily="18" charset="0"/>
              </a:rPr>
              <a:t>T</a:t>
            </a:r>
            <a:r>
              <a:rPr lang="en-AU" sz="1800" kern="100" dirty="0">
                <a:effectLst/>
                <a:latin typeface="Calibri" panose="020F0502020204030204" pitchFamily="34" charset="0"/>
                <a:ea typeface="DengXian" panose="02010600030101010101" pitchFamily="2" charset="-122"/>
                <a:cs typeface="Times New Roman" panose="02020603050405020304" pitchFamily="18" charset="0"/>
              </a:rPr>
              <a:t>his inspires us to explore an access channel to directly invoke the public interfaces defined in system services. </a:t>
            </a:r>
            <a:endParaRPr lang="en-SG" sz="1800" kern="100" dirty="0">
              <a:effectLst/>
              <a:latin typeface="Calibri" panose="020F0502020204030204" pitchFamily="34" charset="0"/>
              <a:ea typeface="DengXian" panose="02010600030101010101" pitchFamily="2" charset="-122"/>
              <a:cs typeface="Times New Roman" panose="02020603050405020304" pitchFamily="18" charset="0"/>
            </a:endParaRPr>
          </a:p>
          <a:p>
            <a:pPr>
              <a:lnSpc>
                <a:spcPct val="107000"/>
              </a:lnSpc>
              <a:spcAft>
                <a:spcPts val="800"/>
              </a:spcAft>
            </a:pPr>
            <a:r>
              <a:rPr lang="en-AU" sz="1800" kern="100" dirty="0">
                <a:effectLst/>
                <a:latin typeface="Calibri" panose="020F0502020204030204" pitchFamily="34" charset="0"/>
                <a:ea typeface="DengXian" panose="02010600030101010101" pitchFamily="2" charset="-122"/>
                <a:cs typeface="Times New Roman" panose="02020603050405020304" pitchFamily="18" charset="0"/>
              </a:rPr>
              <a:t>We also find another access channel, called system properties, that appears in the green </a:t>
            </a:r>
            <a:r>
              <a:rPr lang="en-AU" sz="1800" kern="100" dirty="0" err="1">
                <a:effectLst/>
                <a:latin typeface="Calibri" panose="020F0502020204030204" pitchFamily="34" charset="0"/>
                <a:ea typeface="DengXian" panose="02010600030101010101" pitchFamily="2" charset="-122"/>
                <a:cs typeface="Times New Roman" panose="02020603050405020304" pitchFamily="18" charset="0"/>
              </a:rPr>
              <a:t>color</a:t>
            </a:r>
            <a:r>
              <a:rPr lang="en-AU" sz="1800" kern="100" dirty="0">
                <a:effectLst/>
                <a:latin typeface="Calibri" panose="020F0502020204030204" pitchFamily="34" charset="0"/>
                <a:ea typeface="DengXian" panose="02010600030101010101" pitchFamily="2" charset="-122"/>
                <a:cs typeface="Times New Roman" panose="02020603050405020304" pitchFamily="18" charset="0"/>
              </a:rPr>
              <a:t> box, as we find they are the actual provider of the serial number at the end of the control flow.</a:t>
            </a:r>
            <a:endParaRPr lang="en-SG" sz="1800" kern="100" dirty="0">
              <a:effectLst/>
              <a:latin typeface="Calibri" panose="020F0502020204030204" pitchFamily="34" charset="0"/>
              <a:ea typeface="DengXian" panose="02010600030101010101" pitchFamily="2" charset="-122"/>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B488E97E-AF29-4E59-A6E4-D1B9CD7E3329}" type="slidenum">
              <a:rPr lang="en-SG" smtClean="0"/>
              <a:t>14</a:t>
            </a:fld>
            <a:endParaRPr lang="en-SG"/>
          </a:p>
        </p:txBody>
      </p:sp>
    </p:spTree>
    <p:extLst>
      <p:ext uri="{BB962C8B-B14F-4D97-AF65-F5344CB8AC3E}">
        <p14:creationId xmlns:p14="http://schemas.microsoft.com/office/powerpoint/2010/main" val="17715537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a:lnSpc>
                <a:spcPct val="107000"/>
              </a:lnSpc>
              <a:spcAft>
                <a:spcPts val="800"/>
              </a:spcAft>
            </a:pPr>
            <a:r>
              <a:rPr lang="en-US" altLang="zh-CN" sz="1800" kern="100" dirty="0">
                <a:effectLst/>
                <a:latin typeface="Calibri" panose="020F0502020204030204" pitchFamily="34" charset="0"/>
                <a:ea typeface="DengXian" panose="02010600030101010101" pitchFamily="2" charset="-122"/>
                <a:cs typeface="Times New Roman" panose="02020603050405020304" pitchFamily="18" charset="0"/>
              </a:rPr>
              <a:t>…</a:t>
            </a:r>
          </a:p>
          <a:p>
            <a:pPr>
              <a:lnSpc>
                <a:spcPct val="107000"/>
              </a:lnSpc>
              <a:spcAft>
                <a:spcPts val="800"/>
              </a:spcAft>
            </a:pPr>
            <a:r>
              <a:rPr lang="en-US" altLang="zh-CN" sz="1800" dirty="0">
                <a:solidFill>
                  <a:schemeClr val="tx1"/>
                </a:solidFill>
              </a:rPr>
              <a:t>The</a:t>
            </a:r>
            <a:r>
              <a:rPr lang="zh-CN" altLang="en-US" sz="1800" dirty="0">
                <a:solidFill>
                  <a:schemeClr val="tx1"/>
                </a:solidFill>
              </a:rPr>
              <a:t> </a:t>
            </a:r>
            <a:r>
              <a:rPr lang="en-US" altLang="zh-CN" sz="1800" dirty="0">
                <a:solidFill>
                  <a:schemeClr val="tx1"/>
                </a:solidFill>
              </a:rPr>
              <a:t>invocation</a:t>
            </a:r>
            <a:r>
              <a:rPr lang="zh-CN" altLang="en-US" sz="1800" dirty="0">
                <a:solidFill>
                  <a:schemeClr val="tx1"/>
                </a:solidFill>
              </a:rPr>
              <a:t> </a:t>
            </a:r>
            <a:r>
              <a:rPr lang="en-US" altLang="zh-CN" sz="1800" dirty="0">
                <a:solidFill>
                  <a:schemeClr val="tx1"/>
                </a:solidFill>
              </a:rPr>
              <a:t>of</a:t>
            </a:r>
            <a:r>
              <a:rPr lang="zh-CN" altLang="en-US" sz="1800" dirty="0">
                <a:solidFill>
                  <a:schemeClr val="tx1"/>
                </a:solidFill>
              </a:rPr>
              <a:t> </a:t>
            </a:r>
            <a:r>
              <a:rPr lang="en-US" altLang="zh-CN" sz="1800" dirty="0">
                <a:solidFill>
                  <a:schemeClr val="tx1"/>
                </a:solidFill>
              </a:rPr>
              <a:t>API</a:t>
            </a:r>
            <a:r>
              <a:rPr lang="zh-CN" altLang="en-US" sz="1800" dirty="0">
                <a:solidFill>
                  <a:schemeClr val="tx1"/>
                </a:solidFill>
              </a:rPr>
              <a:t> </a:t>
            </a:r>
            <a:r>
              <a:rPr lang="en-US" altLang="zh-CN" sz="1800" dirty="0">
                <a:solidFill>
                  <a:schemeClr val="tx1"/>
                </a:solidFill>
              </a:rPr>
              <a:t>to</a:t>
            </a:r>
            <a:r>
              <a:rPr lang="zh-CN" altLang="en-US" sz="1800" dirty="0">
                <a:solidFill>
                  <a:schemeClr val="tx1"/>
                </a:solidFill>
              </a:rPr>
              <a:t> </a:t>
            </a:r>
            <a:r>
              <a:rPr lang="en-US" altLang="zh-CN" sz="1800" dirty="0">
                <a:solidFill>
                  <a:schemeClr val="tx1"/>
                </a:solidFill>
              </a:rPr>
              <a:t>access</a:t>
            </a:r>
            <a:r>
              <a:rPr lang="zh-CN" altLang="en-US" sz="1800" dirty="0">
                <a:solidFill>
                  <a:schemeClr val="tx1"/>
                </a:solidFill>
              </a:rPr>
              <a:t> </a:t>
            </a:r>
            <a:r>
              <a:rPr lang="en-US" altLang="zh-CN" sz="1800" dirty="0">
                <a:solidFill>
                  <a:schemeClr val="tx1"/>
                </a:solidFill>
              </a:rPr>
              <a:t>a</a:t>
            </a:r>
            <a:r>
              <a:rPr lang="zh-CN" altLang="en-US" sz="1800" dirty="0">
                <a:solidFill>
                  <a:schemeClr val="tx1"/>
                </a:solidFill>
              </a:rPr>
              <a:t> </a:t>
            </a:r>
            <a:r>
              <a:rPr lang="en-US" altLang="zh-CN" sz="1800" dirty="0">
                <a:solidFill>
                  <a:schemeClr val="tx1"/>
                </a:solidFill>
              </a:rPr>
              <a:t>UUI</a:t>
            </a:r>
            <a:r>
              <a:rPr lang="zh-CN" altLang="en-US" sz="1800" dirty="0">
                <a:solidFill>
                  <a:schemeClr val="tx1"/>
                </a:solidFill>
              </a:rPr>
              <a:t> </a:t>
            </a:r>
            <a:r>
              <a:rPr lang="en-US" altLang="zh-CN" sz="1800" dirty="0">
                <a:solidFill>
                  <a:schemeClr val="tx1"/>
                </a:solidFill>
              </a:rPr>
              <a:t>is</a:t>
            </a:r>
            <a:r>
              <a:rPr lang="zh-CN" altLang="en-US" sz="1800" dirty="0">
                <a:solidFill>
                  <a:schemeClr val="tx1"/>
                </a:solidFill>
              </a:rPr>
              <a:t> </a:t>
            </a:r>
            <a:r>
              <a:rPr lang="en-US" altLang="zh-CN" sz="1800" dirty="0">
                <a:solidFill>
                  <a:schemeClr val="tx1"/>
                </a:solidFill>
              </a:rPr>
              <a:t>usually</a:t>
            </a:r>
            <a:r>
              <a:rPr lang="zh-CN" altLang="en-US" sz="1800" dirty="0">
                <a:solidFill>
                  <a:schemeClr val="tx1"/>
                </a:solidFill>
              </a:rPr>
              <a:t> </a:t>
            </a:r>
            <a:r>
              <a:rPr lang="en-US" altLang="zh-CN" sz="1800" dirty="0">
                <a:solidFill>
                  <a:schemeClr val="tx1"/>
                </a:solidFill>
              </a:rPr>
              <a:t>handled</a:t>
            </a:r>
            <a:r>
              <a:rPr lang="zh-CN" altLang="en-US" sz="1800" dirty="0">
                <a:solidFill>
                  <a:schemeClr val="tx1"/>
                </a:solidFill>
              </a:rPr>
              <a:t> </a:t>
            </a:r>
            <a:r>
              <a:rPr lang="en-US" altLang="zh-CN" sz="1800" dirty="0">
                <a:solidFill>
                  <a:schemeClr val="tx1"/>
                </a:solidFill>
              </a:rPr>
              <a:t>by</a:t>
            </a:r>
            <a:r>
              <a:rPr lang="zh-CN" altLang="en-US" sz="1800" dirty="0">
                <a:solidFill>
                  <a:schemeClr val="tx1"/>
                </a:solidFill>
              </a:rPr>
              <a:t> </a:t>
            </a:r>
            <a:r>
              <a:rPr lang="en-US" altLang="zh-CN" sz="1800" dirty="0">
                <a:solidFill>
                  <a:schemeClr val="tx1"/>
                </a:solidFill>
              </a:rPr>
              <a:t>a</a:t>
            </a:r>
            <a:r>
              <a:rPr lang="zh-CN" altLang="en-US" sz="1800" dirty="0">
                <a:solidFill>
                  <a:schemeClr val="tx1"/>
                </a:solidFill>
              </a:rPr>
              <a:t> </a:t>
            </a:r>
            <a:r>
              <a:rPr lang="en-US" altLang="zh-CN" sz="1800" dirty="0">
                <a:solidFill>
                  <a:schemeClr val="tx1"/>
                </a:solidFill>
              </a:rPr>
              <a:t>system</a:t>
            </a:r>
            <a:r>
              <a:rPr lang="zh-CN" altLang="en-US" sz="1800" dirty="0">
                <a:solidFill>
                  <a:schemeClr val="tx1"/>
                </a:solidFill>
              </a:rPr>
              <a:t> </a:t>
            </a:r>
            <a:r>
              <a:rPr lang="en-US" altLang="zh-CN" sz="1800" dirty="0">
                <a:solidFill>
                  <a:schemeClr val="tx1"/>
                </a:solidFill>
              </a:rPr>
              <a:t>service</a:t>
            </a:r>
            <a:r>
              <a:rPr lang="zh-CN" altLang="en-US" sz="1800" dirty="0">
                <a:solidFill>
                  <a:schemeClr val="tx1"/>
                </a:solidFill>
              </a:rPr>
              <a:t> </a:t>
            </a:r>
            <a:r>
              <a:rPr lang="en-US" altLang="zh-CN" sz="1800" dirty="0">
                <a:solidFill>
                  <a:schemeClr val="tx1"/>
                </a:solidFill>
              </a:rPr>
              <a:t>of</a:t>
            </a:r>
            <a:r>
              <a:rPr lang="zh-CN" altLang="en-US" sz="1800" dirty="0">
                <a:solidFill>
                  <a:schemeClr val="tx1"/>
                </a:solidFill>
              </a:rPr>
              <a:t> </a:t>
            </a:r>
            <a:r>
              <a:rPr lang="en-US" altLang="zh-CN" sz="1800" dirty="0">
                <a:solidFill>
                  <a:schemeClr val="tx1"/>
                </a:solidFill>
              </a:rPr>
              <a:t>Android</a:t>
            </a:r>
          </a:p>
          <a:p>
            <a:pPr>
              <a:lnSpc>
                <a:spcPct val="107000"/>
              </a:lnSpc>
              <a:spcAft>
                <a:spcPts val="800"/>
              </a:spcAft>
            </a:pPr>
            <a:r>
              <a:rPr lang="en-US" altLang="zh-CN" sz="1800" kern="100" dirty="0">
                <a:effectLst/>
                <a:latin typeface="Calibri" panose="020F0502020204030204" pitchFamily="34" charset="0"/>
                <a:ea typeface="DengXian" panose="02010600030101010101" pitchFamily="2" charset="-122"/>
                <a:cs typeface="Times New Roman" panose="02020603050405020304" pitchFamily="18" charset="0"/>
              </a:rPr>
              <a:t>T</a:t>
            </a:r>
            <a:r>
              <a:rPr lang="en-AU" sz="1800" kern="100" dirty="0">
                <a:effectLst/>
                <a:latin typeface="Calibri" panose="020F0502020204030204" pitchFamily="34" charset="0"/>
                <a:ea typeface="DengXian" panose="02010600030101010101" pitchFamily="2" charset="-122"/>
                <a:cs typeface="Times New Roman" panose="02020603050405020304" pitchFamily="18" charset="0"/>
              </a:rPr>
              <a:t>his inspires us to explore an access channel to directly invoke the public interfaces defined in system services. </a:t>
            </a:r>
          </a:p>
          <a:p>
            <a:pPr>
              <a:lnSpc>
                <a:spcPct val="107000"/>
              </a:lnSpc>
              <a:spcAft>
                <a:spcPts val="800"/>
              </a:spcAft>
            </a:pPr>
            <a:endParaRPr lang="en-AU" sz="1800" kern="100" dirty="0">
              <a:effectLst/>
              <a:latin typeface="Calibri" panose="020F0502020204030204" pitchFamily="34" charset="0"/>
              <a:ea typeface="DengXian" panose="02010600030101010101" pitchFamily="2" charset="-122"/>
              <a:cs typeface="Times New Roman" panose="02020603050405020304" pitchFamily="18" charset="0"/>
            </a:endParaRPr>
          </a:p>
          <a:p>
            <a:pPr>
              <a:lnSpc>
                <a:spcPct val="107000"/>
              </a:lnSpc>
              <a:spcAft>
                <a:spcPts val="800"/>
              </a:spcAft>
            </a:pPr>
            <a:r>
              <a:rPr lang="en-AU" sz="1800" kern="100" dirty="0">
                <a:effectLst/>
                <a:latin typeface="Calibri" panose="020F0502020204030204" pitchFamily="34" charset="0"/>
                <a:ea typeface="DengXian" panose="02010600030101010101" pitchFamily="2" charset="-122"/>
                <a:cs typeface="Times New Roman" panose="02020603050405020304" pitchFamily="18" charset="0"/>
              </a:rPr>
              <a:t>[CLICK]</a:t>
            </a:r>
            <a:endParaRPr lang="en-SG" sz="1800" kern="100" dirty="0">
              <a:effectLst/>
              <a:latin typeface="Calibri" panose="020F0502020204030204" pitchFamily="34" charset="0"/>
              <a:ea typeface="DengXian" panose="02010600030101010101" pitchFamily="2" charset="-122"/>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B488E97E-AF29-4E59-A6E4-D1B9CD7E3329}" type="slidenum">
              <a:rPr lang="en-SG" smtClean="0"/>
              <a:t>15</a:t>
            </a:fld>
            <a:endParaRPr lang="en-SG"/>
          </a:p>
        </p:txBody>
      </p:sp>
    </p:spTree>
    <p:extLst>
      <p:ext uri="{BB962C8B-B14F-4D97-AF65-F5344CB8AC3E}">
        <p14:creationId xmlns:p14="http://schemas.microsoft.com/office/powerpoint/2010/main" val="36324649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a:lnSpc>
                <a:spcPct val="107000"/>
              </a:lnSpc>
              <a:spcAft>
                <a:spcPts val="800"/>
              </a:spcAft>
            </a:pPr>
            <a:r>
              <a:rPr lang="en-US" altLang="zh-CN" sz="1800" kern="100" dirty="0">
                <a:effectLst/>
                <a:latin typeface="Calibri" panose="020F0502020204030204" pitchFamily="34" charset="0"/>
                <a:ea typeface="DengXian" panose="02010600030101010101" pitchFamily="2" charset="-122"/>
                <a:cs typeface="Times New Roman" panose="02020603050405020304" pitchFamily="18" charset="0"/>
              </a:rPr>
              <a:t>…</a:t>
            </a:r>
          </a:p>
          <a:p>
            <a:pPr marL="0" marR="0" lvl="0" indent="0" algn="l" defTabSz="914400" rtl="0" eaLnBrk="1" fontAlgn="auto" latinLnBrk="0" hangingPunct="1">
              <a:lnSpc>
                <a:spcPct val="107000"/>
              </a:lnSpc>
              <a:spcBef>
                <a:spcPts val="0"/>
              </a:spcBef>
              <a:spcAft>
                <a:spcPts val="800"/>
              </a:spcAft>
              <a:buClrTx/>
              <a:buSzTx/>
              <a:buFontTx/>
              <a:buNone/>
              <a:tabLst/>
              <a:defRPr/>
            </a:pPr>
            <a:r>
              <a:rPr lang="en-AU" sz="1800" kern="100" dirty="0">
                <a:effectLst/>
                <a:latin typeface="Calibri" panose="020F0502020204030204" pitchFamily="34" charset="0"/>
                <a:ea typeface="DengXian" panose="02010600030101010101" pitchFamily="2" charset="-122"/>
                <a:cs typeface="Times New Roman" panose="02020603050405020304" pitchFamily="18" charset="0"/>
              </a:rPr>
              <a:t>We also find another access channel, called system properties, appears in the green </a:t>
            </a:r>
            <a:r>
              <a:rPr lang="en-AU" sz="1800" kern="100" dirty="0" err="1">
                <a:effectLst/>
                <a:latin typeface="Calibri" panose="020F0502020204030204" pitchFamily="34" charset="0"/>
                <a:ea typeface="DengXian" panose="02010600030101010101" pitchFamily="2" charset="-122"/>
                <a:cs typeface="Times New Roman" panose="02020603050405020304" pitchFamily="18" charset="0"/>
              </a:rPr>
              <a:t>color</a:t>
            </a:r>
            <a:r>
              <a:rPr lang="en-AU" sz="1800" kern="100" dirty="0">
                <a:effectLst/>
                <a:latin typeface="Calibri" panose="020F0502020204030204" pitchFamily="34" charset="0"/>
                <a:ea typeface="DengXian" panose="02010600030101010101" pitchFamily="2" charset="-122"/>
                <a:cs typeface="Times New Roman" panose="02020603050405020304" pitchFamily="18" charset="0"/>
              </a:rPr>
              <a:t> box, as we find they are the actual provider of the serial number at the end of control flow.</a:t>
            </a:r>
            <a:endParaRPr lang="en-SG" sz="1800" kern="100" dirty="0">
              <a:effectLst/>
              <a:latin typeface="Calibri" panose="020F0502020204030204" pitchFamily="34" charset="0"/>
              <a:ea typeface="DengXian" panose="02010600030101010101" pitchFamily="2" charset="-122"/>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B488E97E-AF29-4E59-A6E4-D1B9CD7E3329}" type="slidenum">
              <a:rPr lang="en-SG" smtClean="0"/>
              <a:t>16</a:t>
            </a:fld>
            <a:endParaRPr lang="en-SG"/>
          </a:p>
        </p:txBody>
      </p:sp>
    </p:spTree>
    <p:extLst>
      <p:ext uri="{BB962C8B-B14F-4D97-AF65-F5344CB8AC3E}">
        <p14:creationId xmlns:p14="http://schemas.microsoft.com/office/powerpoint/2010/main" val="13466885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in the end, we manage to recognize 3 undocumented access channels, namely system settings, system properties and system services.</a:t>
            </a:r>
          </a:p>
          <a:p>
            <a:endParaRPr lang="en-US" dirty="0"/>
          </a:p>
        </p:txBody>
      </p:sp>
      <p:sp>
        <p:nvSpPr>
          <p:cNvPr id="4" name="Slide Number Placeholder 3"/>
          <p:cNvSpPr>
            <a:spLocks noGrp="1"/>
          </p:cNvSpPr>
          <p:nvPr>
            <p:ph type="sldNum" sz="quarter" idx="5"/>
          </p:nvPr>
        </p:nvSpPr>
        <p:spPr/>
        <p:txBody>
          <a:bodyPr/>
          <a:lstStyle/>
          <a:p>
            <a:fld id="{B488E97E-AF29-4E59-A6E4-D1B9CD7E3329}" type="slidenum">
              <a:rPr lang="en-SG" smtClean="0"/>
              <a:t>17</a:t>
            </a:fld>
            <a:endParaRPr lang="en-SG"/>
          </a:p>
        </p:txBody>
      </p:sp>
    </p:spTree>
    <p:extLst>
      <p:ext uri="{BB962C8B-B14F-4D97-AF65-F5344CB8AC3E}">
        <p14:creationId xmlns:p14="http://schemas.microsoft.com/office/powerpoint/2010/main" val="176434264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the access channel exploration, we move to the </a:t>
            </a:r>
            <a:r>
              <a:rPr lang="en-US" altLang="zh-CN" dirty="0"/>
              <a:t>next</a:t>
            </a:r>
            <a:r>
              <a:rPr lang="zh-CN" altLang="en-US" dirty="0"/>
              <a:t> </a:t>
            </a:r>
            <a:r>
              <a:rPr lang="en-US" altLang="zh-CN" dirty="0"/>
              <a:t>step,</a:t>
            </a:r>
            <a:r>
              <a:rPr lang="zh-CN" altLang="en-US" dirty="0"/>
              <a:t> </a:t>
            </a:r>
            <a:r>
              <a:rPr lang="en-US" altLang="zh-CN" dirty="0"/>
              <a:t>retrieving</a:t>
            </a:r>
            <a:r>
              <a:rPr lang="zh-CN" altLang="en-US" dirty="0"/>
              <a:t> </a:t>
            </a:r>
            <a:r>
              <a:rPr lang="en-US" altLang="zh-CN" dirty="0"/>
              <a:t>entry</a:t>
            </a:r>
            <a:r>
              <a:rPr lang="zh-CN" altLang="en-US" dirty="0"/>
              <a:t> </a:t>
            </a:r>
            <a:r>
              <a:rPr lang="en-US" altLang="zh-CN" dirty="0"/>
              <a:t>points</a:t>
            </a:r>
            <a:r>
              <a:rPr lang="zh-CN" altLang="en-US" dirty="0"/>
              <a:t> </a:t>
            </a:r>
            <a:r>
              <a:rPr lang="en-US" altLang="zh-CN" dirty="0"/>
              <a:t>and</a:t>
            </a:r>
            <a:r>
              <a:rPr lang="zh-CN" altLang="en-US" dirty="0"/>
              <a:t> </a:t>
            </a:r>
            <a:r>
              <a:rPr lang="en-US" altLang="zh-CN" dirty="0"/>
              <a:t>testing</a:t>
            </a:r>
            <a:r>
              <a:rPr lang="en-US" dirty="0"/>
              <a:t>.</a:t>
            </a:r>
          </a:p>
          <a:p>
            <a:endParaRPr lang="en-US" dirty="0"/>
          </a:p>
          <a:p>
            <a:pPr>
              <a:spcAft>
                <a:spcPts val="1200"/>
              </a:spcAft>
            </a:pPr>
            <a:r>
              <a:rPr lang="en-US" dirty="0"/>
              <a:t>To do this, U2I2 first </a:t>
            </a:r>
            <a:r>
              <a:rPr lang="en-US" sz="1200" dirty="0">
                <a:latin typeface="+mn-lt"/>
              </a:rPr>
              <a:t>retrieves entry points through the three undocumented channels, then tests through an app installed on the devices. </a:t>
            </a:r>
          </a:p>
          <a:p>
            <a:pPr>
              <a:spcAft>
                <a:spcPts val="1200"/>
              </a:spcAft>
            </a:pPr>
            <a:endParaRPr lang="en-US" sz="1200" dirty="0">
              <a:latin typeface="+mn-lt"/>
            </a:endParaRPr>
          </a:p>
          <a:p>
            <a:pPr>
              <a:spcAft>
                <a:spcPts val="1200"/>
              </a:spcAft>
            </a:pPr>
            <a:r>
              <a:rPr lang="en-US" sz="1200" dirty="0">
                <a:latin typeface="+mn-lt"/>
              </a:rPr>
              <a:t>For the system properties and system settings, their testing is pretty easy because Google does provide public interfaces for apps to make the query. </a:t>
            </a:r>
          </a:p>
          <a:p>
            <a:endParaRPr lang="en-US" dirty="0"/>
          </a:p>
          <a:p>
            <a:r>
              <a:rPr lang="en-US" dirty="0"/>
              <a:t>But for the system services, conventional binding mechanism is not applicable for us because our tester app won’t have permission to bind all those system services. Therefore we resort to a hacking way through Java reflection to bypass the permission check to directly invoke the public interfaces defined in system services.</a:t>
            </a:r>
          </a:p>
        </p:txBody>
      </p:sp>
      <p:sp>
        <p:nvSpPr>
          <p:cNvPr id="4" name="Slide Number Placeholder 3"/>
          <p:cNvSpPr>
            <a:spLocks noGrp="1"/>
          </p:cNvSpPr>
          <p:nvPr>
            <p:ph type="sldNum" sz="quarter" idx="5"/>
          </p:nvPr>
        </p:nvSpPr>
        <p:spPr/>
        <p:txBody>
          <a:bodyPr/>
          <a:lstStyle/>
          <a:p>
            <a:fld id="{B488E97E-AF29-4E59-A6E4-D1B9CD7E3329}" type="slidenum">
              <a:rPr lang="en-SG" smtClean="0"/>
              <a:t>18</a:t>
            </a:fld>
            <a:endParaRPr lang="en-SG"/>
          </a:p>
        </p:txBody>
      </p:sp>
    </p:spTree>
    <p:extLst>
      <p:ext uri="{BB962C8B-B14F-4D97-AF65-F5344CB8AC3E}">
        <p14:creationId xmlns:p14="http://schemas.microsoft.com/office/powerpoint/2010/main" val="31455467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the testing, we will receive huge amount of data. So our next step is to identify UUIs from the data received.</a:t>
            </a:r>
          </a:p>
          <a:p>
            <a:endParaRPr lang="en-US" dirty="0"/>
          </a:p>
          <a:p>
            <a:r>
              <a:rPr lang="en-US" dirty="0"/>
              <a:t>Our U2I2 </a:t>
            </a:r>
            <a:r>
              <a:rPr lang="en-US" sz="1200" dirty="0">
                <a:latin typeface="+mn-lt"/>
              </a:rPr>
              <a:t>adopts a two-step approach to pinpoint unknown or OEM-defined UUIs. We first perform a filtering, to exclude values of insufficient size. Next we perform a differential analysis to exclude values that are same across devices, and value that are changed after factory reset.</a:t>
            </a:r>
          </a:p>
          <a:p>
            <a:endParaRPr lang="en-US" sz="1200" dirty="0">
              <a:latin typeface="+mn-lt"/>
            </a:endParaRPr>
          </a:p>
          <a:p>
            <a:r>
              <a:rPr lang="en-US" sz="1200" dirty="0">
                <a:latin typeface="+mn-lt"/>
              </a:rPr>
              <a:t>By doing this, we can easily find UUIs from the data left to us.</a:t>
            </a:r>
          </a:p>
          <a:p>
            <a:endParaRPr lang="en-US" dirty="0"/>
          </a:p>
        </p:txBody>
      </p:sp>
      <p:sp>
        <p:nvSpPr>
          <p:cNvPr id="4" name="Slide Number Placeholder 3"/>
          <p:cNvSpPr>
            <a:spLocks noGrp="1"/>
          </p:cNvSpPr>
          <p:nvPr>
            <p:ph type="sldNum" sz="quarter" idx="5"/>
          </p:nvPr>
        </p:nvSpPr>
        <p:spPr/>
        <p:txBody>
          <a:bodyPr/>
          <a:lstStyle/>
          <a:p>
            <a:fld id="{B488E97E-AF29-4E59-A6E4-D1B9CD7E3329}" type="slidenum">
              <a:rPr lang="en-SG" smtClean="0"/>
              <a:t>19</a:t>
            </a:fld>
            <a:endParaRPr lang="en-SG"/>
          </a:p>
        </p:txBody>
      </p:sp>
    </p:spTree>
    <p:extLst>
      <p:ext uri="{BB962C8B-B14F-4D97-AF65-F5344CB8AC3E}">
        <p14:creationId xmlns:p14="http://schemas.microsoft.com/office/powerpoint/2010/main" val="10457706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88E97E-AF29-4E59-A6E4-D1B9CD7E3329}" type="slidenum">
              <a:rPr lang="en-SG" smtClean="0"/>
              <a:t>2</a:t>
            </a:fld>
            <a:endParaRPr lang="en-SG"/>
          </a:p>
        </p:txBody>
      </p:sp>
    </p:spTree>
    <p:extLst>
      <p:ext uri="{BB962C8B-B14F-4D97-AF65-F5344CB8AC3E}">
        <p14:creationId xmlns:p14="http://schemas.microsoft.com/office/powerpoint/2010/main" val="321516109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Our first key finding is the Landscape of OS-level UUI safeguards.</a:t>
            </a:r>
            <a:endParaRPr lang="en-SG" dirty="0"/>
          </a:p>
        </p:txBody>
      </p:sp>
      <p:sp>
        <p:nvSpPr>
          <p:cNvPr id="4" name="Slide Number Placeholder 3"/>
          <p:cNvSpPr>
            <a:spLocks noGrp="1"/>
          </p:cNvSpPr>
          <p:nvPr>
            <p:ph type="sldNum" sz="quarter" idx="5"/>
          </p:nvPr>
        </p:nvSpPr>
        <p:spPr/>
        <p:txBody>
          <a:bodyPr/>
          <a:lstStyle/>
          <a:p>
            <a:fld id="{B488E97E-AF29-4E59-A6E4-D1B9CD7E3329}" type="slidenum">
              <a:rPr lang="en-SG" smtClean="0"/>
              <a:t>20</a:t>
            </a:fld>
            <a:endParaRPr lang="en-SG"/>
          </a:p>
        </p:txBody>
      </p:sp>
    </p:spTree>
    <p:extLst>
      <p:ext uri="{BB962C8B-B14F-4D97-AF65-F5344CB8AC3E}">
        <p14:creationId xmlns:p14="http://schemas.microsoft.com/office/powerpoint/2010/main" val="4934693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To better unveil the landscape of Android ecosystem, we conduct a large scale of device testing.</a:t>
            </a:r>
          </a:p>
          <a:p>
            <a:endParaRPr lang="en-US" dirty="0"/>
          </a:p>
          <a:p>
            <a:r>
              <a:rPr lang="en-SG" dirty="0"/>
              <a:t>We have collected 13 models of Android devices from different brands that are installed with their latest version of OS.</a:t>
            </a:r>
          </a:p>
          <a:p>
            <a:r>
              <a:rPr lang="en-SG" dirty="0"/>
              <a:t>Those devices covers Google Pixel, which is also known as AOSP, Huawei, Xiaomi, and etc.</a:t>
            </a:r>
          </a:p>
          <a:p>
            <a:endParaRPr lang="en-US" sz="1200" dirty="0">
              <a:solidFill>
                <a:schemeClr val="tx1"/>
              </a:solidFill>
            </a:endParaRPr>
          </a:p>
          <a:p>
            <a:r>
              <a:rPr lang="en-US" sz="1200" dirty="0">
                <a:solidFill>
                  <a:schemeClr val="tx1"/>
                </a:solidFill>
              </a:rPr>
              <a:t>They all are the latest models of their manufacturers and represent almost 85% of the global market share </a:t>
            </a:r>
            <a:r>
              <a:rPr lang="en-SG" sz="1200" dirty="0">
                <a:solidFill>
                  <a:schemeClr val="tx1"/>
                </a:solidFill>
              </a:rPr>
              <a:t>in the last year.</a:t>
            </a:r>
            <a:endParaRPr lang="en-SG" dirty="0"/>
          </a:p>
        </p:txBody>
      </p:sp>
      <p:sp>
        <p:nvSpPr>
          <p:cNvPr id="4" name="Slide Number Placeholder 3"/>
          <p:cNvSpPr>
            <a:spLocks noGrp="1"/>
          </p:cNvSpPr>
          <p:nvPr>
            <p:ph type="sldNum" sz="quarter" idx="5"/>
          </p:nvPr>
        </p:nvSpPr>
        <p:spPr/>
        <p:txBody>
          <a:bodyPr/>
          <a:lstStyle/>
          <a:p>
            <a:fld id="{B488E97E-AF29-4E59-A6E4-D1B9CD7E3329}" type="slidenum">
              <a:rPr lang="en-SG" smtClean="0"/>
              <a:t>21</a:t>
            </a:fld>
            <a:endParaRPr lang="en-SG"/>
          </a:p>
        </p:txBody>
      </p:sp>
    </p:spTree>
    <p:extLst>
      <p:ext uri="{BB962C8B-B14F-4D97-AF65-F5344CB8AC3E}">
        <p14:creationId xmlns:p14="http://schemas.microsoft.com/office/powerpoint/2010/main" val="39291575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a:lnSpc>
                <a:spcPct val="107000"/>
              </a:lnSpc>
              <a:spcAft>
                <a:spcPts val="800"/>
              </a:spcAft>
            </a:pPr>
            <a:r>
              <a:rPr lang="en-AU" sz="1800" kern="100" dirty="0">
                <a:effectLst/>
                <a:latin typeface="Calibri" panose="020F0502020204030204" pitchFamily="34" charset="0"/>
                <a:ea typeface="DengXian" panose="02010600030101010101" pitchFamily="2" charset="-122"/>
                <a:cs typeface="Times New Roman" panose="02020603050405020304" pitchFamily="18" charset="0"/>
              </a:rPr>
              <a:t>Now we would like to share a few key findings of this work.</a:t>
            </a:r>
            <a:endParaRPr lang="en-SG" sz="1800" kern="100" dirty="0">
              <a:effectLst/>
              <a:latin typeface="Calibri" panose="020F0502020204030204" pitchFamily="34" charset="0"/>
              <a:ea typeface="DengXian" panose="02010600030101010101" pitchFamily="2" charset="-122"/>
              <a:cs typeface="Times New Roman" panose="02020603050405020304" pitchFamily="18" charset="0"/>
            </a:endParaRPr>
          </a:p>
          <a:p>
            <a:pPr>
              <a:lnSpc>
                <a:spcPct val="107000"/>
              </a:lnSpc>
              <a:spcAft>
                <a:spcPts val="800"/>
              </a:spcAft>
            </a:pPr>
            <a:r>
              <a:rPr lang="en-AU" sz="1800" kern="100" dirty="0">
                <a:effectLst/>
                <a:latin typeface="Calibri" panose="020F0502020204030204" pitchFamily="34" charset="0"/>
                <a:ea typeface="DengXian" panose="02010600030101010101" pitchFamily="2" charset="-122"/>
                <a:cs typeface="Times New Roman" panose="02020603050405020304" pitchFamily="18" charset="0"/>
              </a:rPr>
              <a:t>Our first key finding is the landscape of OS-level UUI safeguards.</a:t>
            </a:r>
          </a:p>
          <a:p>
            <a:pPr>
              <a:lnSpc>
                <a:spcPct val="107000"/>
              </a:lnSpc>
              <a:spcAft>
                <a:spcPts val="800"/>
              </a:spcAft>
            </a:pPr>
            <a:endParaRPr lang="en-AU" sz="1800" kern="100" dirty="0">
              <a:effectLst/>
              <a:latin typeface="Calibri" panose="020F0502020204030204" pitchFamily="34" charset="0"/>
              <a:ea typeface="DengXian" panose="02010600030101010101" pitchFamily="2" charset="-122"/>
              <a:cs typeface="Times New Roman" panose="02020603050405020304" pitchFamily="18" charset="0"/>
            </a:endParaRPr>
          </a:p>
          <a:p>
            <a:pPr>
              <a:lnSpc>
                <a:spcPct val="107000"/>
              </a:lnSpc>
              <a:spcAft>
                <a:spcPts val="800"/>
              </a:spcAft>
            </a:pPr>
            <a:r>
              <a:rPr lang="en-AU" sz="1800" kern="100" dirty="0">
                <a:effectLst/>
                <a:latin typeface="Calibri" panose="020F0502020204030204" pitchFamily="34" charset="0"/>
                <a:ea typeface="DengXian" panose="02010600030101010101" pitchFamily="2" charset="-122"/>
                <a:cs typeface="Times New Roman" panose="02020603050405020304" pitchFamily="18" charset="0"/>
              </a:rPr>
              <a:t>We conduct a large scale device testing that covers 13 latest models from 9 manufacturers, which represent almost 85% of the global market share of Android devices.</a:t>
            </a:r>
          </a:p>
          <a:p>
            <a:pPr>
              <a:lnSpc>
                <a:spcPct val="107000"/>
              </a:lnSpc>
              <a:spcAft>
                <a:spcPts val="800"/>
              </a:spcAft>
            </a:pPr>
            <a:r>
              <a:rPr lang="en-AU" sz="1800" kern="100" dirty="0">
                <a:effectLst/>
                <a:latin typeface="Calibri" panose="020F0502020204030204" pitchFamily="34" charset="0"/>
                <a:ea typeface="DengXian" panose="02010600030101010101" pitchFamily="2" charset="-122"/>
                <a:cs typeface="Times New Roman" panose="02020603050405020304" pitchFamily="18" charset="0"/>
              </a:rPr>
              <a:t>And we find the UUI mishandling issues are pervasive in the latest Android phones.</a:t>
            </a:r>
          </a:p>
          <a:p>
            <a:pPr>
              <a:lnSpc>
                <a:spcPct val="107000"/>
              </a:lnSpc>
              <a:spcAft>
                <a:spcPts val="800"/>
              </a:spcAft>
            </a:pPr>
            <a:endParaRPr lang="en-AU" sz="1800" kern="100" dirty="0">
              <a:effectLst/>
              <a:latin typeface="Calibri" panose="020F0502020204030204" pitchFamily="34" charset="0"/>
              <a:ea typeface="DengXian" panose="02010600030101010101" pitchFamily="2" charset="-122"/>
              <a:cs typeface="Times New Roman" panose="02020603050405020304" pitchFamily="18" charset="0"/>
            </a:endParaRPr>
          </a:p>
          <a:p>
            <a:pPr>
              <a:lnSpc>
                <a:spcPct val="107000"/>
              </a:lnSpc>
              <a:spcAft>
                <a:spcPts val="800"/>
              </a:spcAft>
            </a:pPr>
            <a:endParaRPr lang="en-AU" sz="1800" kern="100" dirty="0">
              <a:effectLst/>
              <a:latin typeface="Calibri" panose="020F0502020204030204" pitchFamily="34" charset="0"/>
              <a:ea typeface="DengXian" panose="02010600030101010101" pitchFamily="2" charset="-122"/>
              <a:cs typeface="Times New Roman" panose="02020603050405020304" pitchFamily="18" charset="0"/>
            </a:endParaRPr>
          </a:p>
          <a:p>
            <a:pPr>
              <a:lnSpc>
                <a:spcPct val="107000"/>
              </a:lnSpc>
              <a:spcAft>
                <a:spcPts val="800"/>
              </a:spcAft>
            </a:pPr>
            <a:endParaRPr lang="en-SG" sz="1800" kern="100" dirty="0">
              <a:effectLst/>
              <a:latin typeface="Calibri" panose="020F0502020204030204" pitchFamily="34" charset="0"/>
              <a:ea typeface="DengXian" panose="02010600030101010101" pitchFamily="2" charset="-122"/>
              <a:cs typeface="Times New Roman" panose="02020603050405020304" pitchFamily="18" charset="0"/>
            </a:endParaRPr>
          </a:p>
          <a:p>
            <a:pPr>
              <a:lnSpc>
                <a:spcPct val="107000"/>
              </a:lnSpc>
              <a:spcAft>
                <a:spcPts val="800"/>
              </a:spcAft>
            </a:pPr>
            <a:r>
              <a:rPr lang="en-AU" sz="1800" kern="100" dirty="0">
                <a:effectLst/>
                <a:latin typeface="Calibri" panose="020F0502020204030204" pitchFamily="34" charset="0"/>
                <a:ea typeface="DengXian" panose="02010600030101010101" pitchFamily="2" charset="-122"/>
                <a:cs typeface="Times New Roman" panose="02020603050405020304" pitchFamily="18" charset="0"/>
              </a:rPr>
              <a:t>[READ THE SLIDE]</a:t>
            </a:r>
            <a:endParaRPr lang="en-SG" sz="1800" kern="100" dirty="0">
              <a:effectLst/>
              <a:latin typeface="Calibri" panose="020F0502020204030204" pitchFamily="34" charset="0"/>
              <a:ea typeface="DengXian" panose="02010600030101010101" pitchFamily="2" charset="-122"/>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B488E97E-AF29-4E59-A6E4-D1B9CD7E3329}" type="slidenum">
              <a:rPr lang="en-SG" smtClean="0"/>
              <a:t>22</a:t>
            </a:fld>
            <a:endParaRPr lang="en-SG"/>
          </a:p>
        </p:txBody>
      </p:sp>
    </p:spTree>
    <p:extLst>
      <p:ext uri="{BB962C8B-B14F-4D97-AF65-F5344CB8AC3E}">
        <p14:creationId xmlns:p14="http://schemas.microsoft.com/office/powerpoint/2010/main" val="15331855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altLang="zh-CN" b="0" dirty="0"/>
              <a:t>For</a:t>
            </a:r>
            <a:r>
              <a:rPr lang="zh-CN" altLang="en-US" b="0" dirty="0"/>
              <a:t> </a:t>
            </a:r>
            <a:r>
              <a:rPr lang="en-US" altLang="zh-CN" b="0" dirty="0"/>
              <a:t>the</a:t>
            </a:r>
            <a:r>
              <a:rPr lang="zh-CN" altLang="en-US" b="0" dirty="0"/>
              <a:t> </a:t>
            </a:r>
            <a:r>
              <a:rPr lang="en-US" altLang="zh-CN" b="0" dirty="0" err="1"/>
              <a:t>miscellenous</a:t>
            </a:r>
            <a:r>
              <a:rPr lang="zh-CN" altLang="en-US" b="0" dirty="0"/>
              <a:t> </a:t>
            </a:r>
            <a:r>
              <a:rPr lang="en-US" altLang="zh-CN" b="0" dirty="0"/>
              <a:t>UUIs,</a:t>
            </a:r>
            <a:r>
              <a:rPr lang="zh-CN" altLang="en-US" b="0" dirty="0"/>
              <a:t> </a:t>
            </a:r>
            <a:r>
              <a:rPr lang="en-US" altLang="zh-CN" b="0" dirty="0"/>
              <a:t>we</a:t>
            </a:r>
            <a:r>
              <a:rPr lang="zh-CN" altLang="en-US" b="0" dirty="0"/>
              <a:t> </a:t>
            </a:r>
            <a:r>
              <a:rPr lang="en-US" altLang="zh-CN" b="0" dirty="0"/>
              <a:t>find</a:t>
            </a:r>
            <a:r>
              <a:rPr lang="zh-CN" altLang="en-US" b="0" dirty="0"/>
              <a:t> </a:t>
            </a:r>
            <a:r>
              <a:rPr lang="en-US" altLang="zh-CN" b="0" dirty="0"/>
              <a:t>14</a:t>
            </a:r>
            <a:r>
              <a:rPr lang="zh-CN" altLang="en-US" b="0" dirty="0"/>
              <a:t> </a:t>
            </a:r>
            <a:r>
              <a:rPr lang="en-US" altLang="zh-CN" b="0" dirty="0"/>
              <a:t>unique</a:t>
            </a:r>
            <a:r>
              <a:rPr lang="zh-CN" altLang="en-US" b="0" dirty="0"/>
              <a:t> </a:t>
            </a:r>
            <a:r>
              <a:rPr lang="en-US" altLang="zh-CN" b="0" dirty="0"/>
              <a:t>UUIs</a:t>
            </a:r>
            <a:r>
              <a:rPr lang="zh-CN" altLang="en-US" b="0" dirty="0"/>
              <a:t> </a:t>
            </a:r>
            <a:r>
              <a:rPr lang="en-US" altLang="zh-CN" b="0" dirty="0"/>
              <a:t>from</a:t>
            </a:r>
            <a:r>
              <a:rPr lang="zh-CN" altLang="en-US" b="0" dirty="0"/>
              <a:t> </a:t>
            </a:r>
            <a:r>
              <a:rPr lang="en-US" altLang="zh-CN" b="0" dirty="0"/>
              <a:t>18</a:t>
            </a:r>
            <a:r>
              <a:rPr lang="zh-CN" altLang="en-US" b="0" dirty="0"/>
              <a:t> </a:t>
            </a:r>
            <a:r>
              <a:rPr lang="en-US" altLang="zh-CN" b="0" dirty="0"/>
              <a:t>occurrences.</a:t>
            </a:r>
            <a:r>
              <a:rPr lang="zh-CN" altLang="en-US" b="0" dirty="0"/>
              <a:t> </a:t>
            </a:r>
            <a:endParaRPr lang="en-US" altLang="zh-CN" b="0" dirty="0"/>
          </a:p>
          <a:p>
            <a:r>
              <a:rPr lang="en-US" altLang="zh-CN" b="0" dirty="0"/>
              <a:t>The</a:t>
            </a:r>
            <a:r>
              <a:rPr lang="zh-CN" altLang="en-US" b="0" dirty="0"/>
              <a:t> </a:t>
            </a:r>
            <a:r>
              <a:rPr lang="en-US" altLang="zh-CN" b="0" dirty="0"/>
              <a:t>recognized</a:t>
            </a:r>
            <a:r>
              <a:rPr lang="zh-CN" altLang="en-US" b="0" dirty="0"/>
              <a:t> </a:t>
            </a:r>
            <a:r>
              <a:rPr lang="en-US" altLang="zh-CN" b="0" dirty="0" err="1"/>
              <a:t>miscellenous</a:t>
            </a:r>
            <a:r>
              <a:rPr lang="zh-CN" altLang="en-US" b="0" dirty="0"/>
              <a:t> </a:t>
            </a:r>
            <a:r>
              <a:rPr lang="en-US" altLang="zh-CN" b="0" dirty="0"/>
              <a:t>UUIs</a:t>
            </a:r>
            <a:r>
              <a:rPr lang="zh-CN" altLang="en-US" b="0" dirty="0"/>
              <a:t> </a:t>
            </a:r>
            <a:r>
              <a:rPr lang="en-US" altLang="zh-CN" b="0" dirty="0"/>
              <a:t>covers</a:t>
            </a:r>
            <a:r>
              <a:rPr lang="zh-CN" altLang="en-US" b="0" dirty="0"/>
              <a:t> </a:t>
            </a:r>
            <a:r>
              <a:rPr lang="en-US" altLang="zh-CN" b="0" dirty="0"/>
              <a:t>identifiers</a:t>
            </a:r>
            <a:r>
              <a:rPr lang="zh-CN" altLang="en-US" b="0" dirty="0"/>
              <a:t> </a:t>
            </a:r>
            <a:r>
              <a:rPr lang="en-US" altLang="zh-CN" b="0" dirty="0"/>
              <a:t>of</a:t>
            </a:r>
            <a:r>
              <a:rPr lang="zh-CN" altLang="en-US" b="0" dirty="0"/>
              <a:t> </a:t>
            </a:r>
            <a:r>
              <a:rPr lang="en-US" altLang="zh-CN" b="0" dirty="0"/>
              <a:t>NFC</a:t>
            </a:r>
            <a:r>
              <a:rPr lang="zh-CN" altLang="en-US" b="0" dirty="0"/>
              <a:t> </a:t>
            </a:r>
            <a:r>
              <a:rPr lang="en-US" altLang="zh-CN" b="0" dirty="0"/>
              <a:t>module,</a:t>
            </a:r>
            <a:r>
              <a:rPr lang="zh-CN" altLang="en-US" b="0" dirty="0"/>
              <a:t> </a:t>
            </a:r>
            <a:r>
              <a:rPr lang="en-US" altLang="zh-CN" b="0" dirty="0"/>
              <a:t>display</a:t>
            </a:r>
            <a:r>
              <a:rPr lang="zh-CN" altLang="en-US" b="0" dirty="0"/>
              <a:t> </a:t>
            </a:r>
            <a:r>
              <a:rPr lang="en-US" altLang="zh-CN" b="0" dirty="0"/>
              <a:t>panel,</a:t>
            </a:r>
            <a:r>
              <a:rPr lang="zh-CN" altLang="en-US" b="0" dirty="0"/>
              <a:t> </a:t>
            </a:r>
            <a:r>
              <a:rPr lang="en-US" altLang="zh-CN" b="0" dirty="0"/>
              <a:t>PCE,</a:t>
            </a:r>
            <a:r>
              <a:rPr lang="zh-CN" altLang="en-US" b="0" dirty="0"/>
              <a:t> </a:t>
            </a:r>
            <a:r>
              <a:rPr lang="en-US" altLang="zh-CN" b="0" dirty="0"/>
              <a:t>camera</a:t>
            </a:r>
            <a:r>
              <a:rPr lang="zh-CN" altLang="en-US" b="0" dirty="0"/>
              <a:t> </a:t>
            </a:r>
            <a:r>
              <a:rPr lang="en-US" altLang="zh-CN" b="0" dirty="0"/>
              <a:t>and</a:t>
            </a:r>
            <a:r>
              <a:rPr lang="zh-CN" altLang="en-US" b="0" dirty="0"/>
              <a:t> </a:t>
            </a:r>
            <a:r>
              <a:rPr lang="en-US" altLang="zh-CN" b="0" dirty="0"/>
              <a:t>fingerprint</a:t>
            </a:r>
            <a:r>
              <a:rPr lang="zh-CN" altLang="en-US" b="0" dirty="0"/>
              <a:t> </a:t>
            </a:r>
            <a:r>
              <a:rPr lang="en-US" altLang="zh-CN" b="0" dirty="0"/>
              <a:t>sensors.</a:t>
            </a:r>
            <a:endParaRPr lang="en-US" b="0" dirty="0"/>
          </a:p>
          <a:p>
            <a:endParaRPr lang="en-US" b="1" dirty="0"/>
          </a:p>
          <a:p>
            <a:r>
              <a:rPr lang="en-US" b="1" dirty="0"/>
              <a:t>[JUST READ]</a:t>
            </a:r>
            <a:endParaRPr lang="en-SG" b="1" dirty="0"/>
          </a:p>
        </p:txBody>
      </p:sp>
      <p:sp>
        <p:nvSpPr>
          <p:cNvPr id="4" name="Slide Number Placeholder 3"/>
          <p:cNvSpPr>
            <a:spLocks noGrp="1"/>
          </p:cNvSpPr>
          <p:nvPr>
            <p:ph type="sldNum" sz="quarter" idx="5"/>
          </p:nvPr>
        </p:nvSpPr>
        <p:spPr/>
        <p:txBody>
          <a:bodyPr/>
          <a:lstStyle/>
          <a:p>
            <a:fld id="{B488E97E-AF29-4E59-A6E4-D1B9CD7E3329}" type="slidenum">
              <a:rPr lang="en-SG" smtClean="0"/>
              <a:t>23</a:t>
            </a:fld>
            <a:endParaRPr lang="en-SG"/>
          </a:p>
        </p:txBody>
      </p:sp>
    </p:spTree>
    <p:extLst>
      <p:ext uri="{BB962C8B-B14F-4D97-AF65-F5344CB8AC3E}">
        <p14:creationId xmlns:p14="http://schemas.microsoft.com/office/powerpoint/2010/main" val="65529745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88E97E-AF29-4E59-A6E4-D1B9CD7E3329}" type="slidenum">
              <a:rPr lang="en-SG" smtClean="0"/>
              <a:t>24</a:t>
            </a:fld>
            <a:endParaRPr lang="en-SG"/>
          </a:p>
        </p:txBody>
      </p:sp>
    </p:spTree>
    <p:extLst>
      <p:ext uri="{BB962C8B-B14F-4D97-AF65-F5344CB8AC3E}">
        <p14:creationId xmlns:p14="http://schemas.microsoft.com/office/powerpoint/2010/main" val="64395374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Last but not least, we also investigate whether those vulnerabilities have been really exploited by third-party apps.</a:t>
            </a:r>
            <a:endParaRPr lang="en-SG" dirty="0"/>
          </a:p>
        </p:txBody>
      </p:sp>
      <p:sp>
        <p:nvSpPr>
          <p:cNvPr id="4" name="Slide Number Placeholder 3"/>
          <p:cNvSpPr>
            <a:spLocks noGrp="1"/>
          </p:cNvSpPr>
          <p:nvPr>
            <p:ph type="sldNum" sz="quarter" idx="5"/>
          </p:nvPr>
        </p:nvSpPr>
        <p:spPr/>
        <p:txBody>
          <a:bodyPr/>
          <a:lstStyle/>
          <a:p>
            <a:fld id="{B488E97E-AF29-4E59-A6E4-D1B9CD7E3329}" type="slidenum">
              <a:rPr lang="en-SG" smtClean="0"/>
              <a:t>25</a:t>
            </a:fld>
            <a:endParaRPr lang="en-SG"/>
          </a:p>
        </p:txBody>
      </p:sp>
    </p:spTree>
    <p:extLst>
      <p:ext uri="{BB962C8B-B14F-4D97-AF65-F5344CB8AC3E}">
        <p14:creationId xmlns:p14="http://schemas.microsoft.com/office/powerpoint/2010/main" val="132119247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altLang="zh-CN" dirty="0"/>
              <a:t>Our</a:t>
            </a:r>
            <a:r>
              <a:rPr lang="zh-CN" altLang="en-US" dirty="0"/>
              <a:t> </a:t>
            </a:r>
            <a:r>
              <a:rPr lang="en-US" altLang="zh-CN" dirty="0"/>
              <a:t>last</a:t>
            </a:r>
            <a:r>
              <a:rPr lang="zh-CN" altLang="en-US" dirty="0"/>
              <a:t> </a:t>
            </a:r>
            <a:r>
              <a:rPr lang="en-US" altLang="zh-CN" dirty="0"/>
              <a:t>key</a:t>
            </a:r>
            <a:r>
              <a:rPr lang="zh-CN" altLang="en-US" dirty="0"/>
              <a:t> </a:t>
            </a:r>
            <a:r>
              <a:rPr lang="en-US" altLang="zh-CN" dirty="0"/>
              <a:t>finding,</a:t>
            </a:r>
            <a:r>
              <a:rPr lang="zh-CN" altLang="en-US" dirty="0"/>
              <a:t> </a:t>
            </a:r>
            <a:r>
              <a:rPr lang="en-US" altLang="zh-CN" dirty="0"/>
              <a:t>aim</a:t>
            </a:r>
            <a:r>
              <a:rPr lang="zh-CN" altLang="en-US" dirty="0"/>
              <a:t> </a:t>
            </a:r>
            <a:r>
              <a:rPr lang="en-US" altLang="zh-CN" dirty="0"/>
              <a:t>to</a:t>
            </a:r>
            <a:r>
              <a:rPr lang="zh-CN" altLang="en-US" dirty="0"/>
              <a:t> </a:t>
            </a:r>
            <a:r>
              <a:rPr lang="en-US" altLang="zh-CN" dirty="0"/>
              <a:t>answer</a:t>
            </a:r>
            <a:r>
              <a:rPr lang="zh-CN" altLang="en-US" dirty="0"/>
              <a:t> </a:t>
            </a:r>
            <a:r>
              <a:rPr lang="en-US" altLang="zh-CN" dirty="0"/>
              <a:t>the</a:t>
            </a:r>
            <a:r>
              <a:rPr lang="zh-CN" altLang="en-US" dirty="0"/>
              <a:t> </a:t>
            </a:r>
            <a:r>
              <a:rPr lang="en-US" altLang="zh-CN" dirty="0"/>
              <a:t>question</a:t>
            </a:r>
            <a:r>
              <a:rPr lang="zh-CN" altLang="en-US" dirty="0"/>
              <a:t> </a:t>
            </a:r>
            <a:r>
              <a:rPr lang="en-US" altLang="zh-CN" dirty="0"/>
              <a:t>that,</a:t>
            </a:r>
            <a:r>
              <a:rPr lang="zh-CN" altLang="en-US" dirty="0"/>
              <a:t> </a:t>
            </a:r>
            <a:r>
              <a:rPr lang="en-US" altLang="zh-CN" dirty="0"/>
              <a:t>have</a:t>
            </a:r>
            <a:r>
              <a:rPr lang="zh-CN" altLang="en-US" dirty="0"/>
              <a:t> </a:t>
            </a:r>
            <a:r>
              <a:rPr lang="en-US" altLang="zh-CN" dirty="0"/>
              <a:t>our</a:t>
            </a:r>
            <a:r>
              <a:rPr lang="zh-CN" altLang="en-US" dirty="0"/>
              <a:t> </a:t>
            </a:r>
            <a:r>
              <a:rPr lang="en-US" altLang="zh-CN" dirty="0"/>
              <a:t>identified</a:t>
            </a:r>
            <a:r>
              <a:rPr lang="zh-CN" altLang="en-US" dirty="0"/>
              <a:t> </a:t>
            </a:r>
            <a:r>
              <a:rPr lang="en-US" altLang="zh-CN" dirty="0"/>
              <a:t>access</a:t>
            </a:r>
            <a:r>
              <a:rPr lang="zh-CN" altLang="en-US" dirty="0"/>
              <a:t> </a:t>
            </a:r>
            <a:r>
              <a:rPr lang="en-US" altLang="zh-CN" dirty="0"/>
              <a:t>channels</a:t>
            </a:r>
            <a:r>
              <a:rPr lang="zh-CN" altLang="en-US" dirty="0"/>
              <a:t> </a:t>
            </a:r>
            <a:r>
              <a:rPr lang="en-US" altLang="zh-CN" dirty="0"/>
              <a:t>of</a:t>
            </a:r>
            <a:r>
              <a:rPr lang="zh-CN" altLang="en-US" dirty="0"/>
              <a:t> </a:t>
            </a:r>
            <a:r>
              <a:rPr lang="en-US" altLang="zh-CN" dirty="0"/>
              <a:t>UUI</a:t>
            </a:r>
            <a:r>
              <a:rPr lang="zh-CN" altLang="en-US" dirty="0"/>
              <a:t> </a:t>
            </a:r>
            <a:r>
              <a:rPr lang="en-US" altLang="zh-CN" dirty="0"/>
              <a:t>access</a:t>
            </a:r>
            <a:r>
              <a:rPr lang="zh-CN" altLang="en-US" dirty="0"/>
              <a:t> </a:t>
            </a:r>
            <a:r>
              <a:rPr lang="en-US" altLang="zh-CN" dirty="0"/>
              <a:t>already</a:t>
            </a:r>
            <a:r>
              <a:rPr lang="zh-CN" altLang="en-US" dirty="0"/>
              <a:t> </a:t>
            </a:r>
            <a:r>
              <a:rPr lang="en-US" altLang="zh-CN" dirty="0"/>
              <a:t>been</a:t>
            </a:r>
            <a:r>
              <a:rPr lang="zh-CN" altLang="en-US" dirty="0"/>
              <a:t> </a:t>
            </a:r>
            <a:r>
              <a:rPr lang="en-US" altLang="zh-CN" dirty="0"/>
              <a:t>abused</a:t>
            </a:r>
            <a:r>
              <a:rPr lang="zh-CN" altLang="en-US" dirty="0"/>
              <a:t> </a:t>
            </a:r>
            <a:r>
              <a:rPr lang="en-US" altLang="zh-CN" dirty="0"/>
              <a:t>by</a:t>
            </a:r>
            <a:r>
              <a:rPr lang="zh-CN" altLang="en-US" dirty="0"/>
              <a:t> </a:t>
            </a:r>
            <a:r>
              <a:rPr lang="en-US" altLang="zh-CN" dirty="0"/>
              <a:t>apps</a:t>
            </a:r>
            <a:r>
              <a:rPr lang="zh-CN" altLang="en-US" dirty="0"/>
              <a:t> </a:t>
            </a:r>
            <a:r>
              <a:rPr lang="en-US" altLang="zh-CN" dirty="0"/>
              <a:t>in</a:t>
            </a:r>
            <a:r>
              <a:rPr lang="zh-CN" altLang="en-US" dirty="0"/>
              <a:t> </a:t>
            </a:r>
            <a:r>
              <a:rPr lang="en-US" altLang="zh-CN" dirty="0"/>
              <a:t>the</a:t>
            </a:r>
            <a:r>
              <a:rPr lang="zh-CN" altLang="en-US" dirty="0"/>
              <a:t> </a:t>
            </a:r>
            <a:r>
              <a:rPr lang="en-US" altLang="zh-CN" dirty="0"/>
              <a:t>wild.</a:t>
            </a:r>
            <a:r>
              <a:rPr lang="zh-CN" altLang="en-US" dirty="0"/>
              <a:t> </a:t>
            </a:r>
            <a:endParaRPr lang="en-US" b="1" dirty="0"/>
          </a:p>
          <a:p>
            <a:endParaRPr lang="en-US" b="1" dirty="0"/>
          </a:p>
          <a:p>
            <a:r>
              <a:rPr lang="en-US" b="1" dirty="0"/>
              <a:t>[JUST READ]</a:t>
            </a:r>
            <a:endParaRPr lang="en-SG" b="1" dirty="0"/>
          </a:p>
          <a:p>
            <a:endParaRPr lang="en-SG" dirty="0"/>
          </a:p>
        </p:txBody>
      </p:sp>
      <p:sp>
        <p:nvSpPr>
          <p:cNvPr id="4" name="Slide Number Placeholder 3"/>
          <p:cNvSpPr>
            <a:spLocks noGrp="1"/>
          </p:cNvSpPr>
          <p:nvPr>
            <p:ph type="sldNum" sz="quarter" idx="5"/>
          </p:nvPr>
        </p:nvSpPr>
        <p:spPr/>
        <p:txBody>
          <a:bodyPr/>
          <a:lstStyle/>
          <a:p>
            <a:fld id="{B488E97E-AF29-4E59-A6E4-D1B9CD7E3329}" type="slidenum">
              <a:rPr lang="en-SG" smtClean="0"/>
              <a:t>26</a:t>
            </a:fld>
            <a:endParaRPr lang="en-SG"/>
          </a:p>
        </p:txBody>
      </p:sp>
    </p:spTree>
    <p:extLst>
      <p:ext uri="{BB962C8B-B14F-4D97-AF65-F5344CB8AC3E}">
        <p14:creationId xmlns:p14="http://schemas.microsoft.com/office/powerpoint/2010/main" val="214129313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Now, I’d like to share the whitelisting issues we have found, which personally I believe that is the </a:t>
            </a:r>
            <a:r>
              <a:rPr lang="en-US" b="1" dirty="0"/>
              <a:t>MOST surprising &amp; interesting finding </a:t>
            </a:r>
            <a:r>
              <a:rPr lang="en-US" dirty="0"/>
              <a:t>of this study.</a:t>
            </a:r>
            <a:endParaRPr lang="en-SG" dirty="0"/>
          </a:p>
        </p:txBody>
      </p:sp>
      <p:sp>
        <p:nvSpPr>
          <p:cNvPr id="4" name="Slide Number Placeholder 3"/>
          <p:cNvSpPr>
            <a:spLocks noGrp="1"/>
          </p:cNvSpPr>
          <p:nvPr>
            <p:ph type="sldNum" sz="quarter" idx="5"/>
          </p:nvPr>
        </p:nvSpPr>
        <p:spPr/>
        <p:txBody>
          <a:bodyPr/>
          <a:lstStyle/>
          <a:p>
            <a:fld id="{B488E97E-AF29-4E59-A6E4-D1B9CD7E3329}" type="slidenum">
              <a:rPr lang="en-SG" smtClean="0"/>
              <a:t>27</a:t>
            </a:fld>
            <a:endParaRPr lang="en-SG"/>
          </a:p>
        </p:txBody>
      </p:sp>
    </p:spTree>
    <p:extLst>
      <p:ext uri="{BB962C8B-B14F-4D97-AF65-F5344CB8AC3E}">
        <p14:creationId xmlns:p14="http://schemas.microsoft.com/office/powerpoint/2010/main" val="182898183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rPr>
              <a:t>We find an issue in the </a:t>
            </a:r>
            <a:r>
              <a:rPr lang="en-US" sz="1200" b="1" dirty="0">
                <a:solidFill>
                  <a:schemeClr val="tx1"/>
                </a:solidFill>
              </a:rPr>
              <a:t>phones of three manufacturers </a:t>
            </a:r>
            <a:r>
              <a:rPr lang="en-US" sz="1200" dirty="0">
                <a:solidFill>
                  <a:schemeClr val="tx1"/>
                </a:solidFill>
              </a:rPr>
              <a:t>(Huawei, Oppo, and Vivo) who excessively use the whitelisting mechanism in regulating the invocations of sensitive APIs. </a:t>
            </a:r>
          </a:p>
          <a:p>
            <a:endParaRPr lang="en-SG" dirty="0"/>
          </a:p>
          <a:p>
            <a:r>
              <a:rPr lang="en-SG" dirty="0"/>
              <a:t>We show an example control flow of how a third-party app from the whitelist, can easily </a:t>
            </a:r>
            <a:r>
              <a:rPr lang="en-SG" b="1" dirty="0"/>
              <a:t>bypass</a:t>
            </a:r>
            <a:r>
              <a:rPr lang="en-SG" dirty="0"/>
              <a:t> the permission mechanism and access the privileged personal data.</a:t>
            </a:r>
          </a:p>
          <a:p>
            <a:r>
              <a:rPr lang="en-SG" dirty="0"/>
              <a:t>I’d like to share more about our findings in the next slide.</a:t>
            </a:r>
          </a:p>
          <a:p>
            <a:endParaRPr lang="en-SG" dirty="0"/>
          </a:p>
        </p:txBody>
      </p:sp>
      <p:sp>
        <p:nvSpPr>
          <p:cNvPr id="4" name="Slide Number Placeholder 3"/>
          <p:cNvSpPr>
            <a:spLocks noGrp="1"/>
          </p:cNvSpPr>
          <p:nvPr>
            <p:ph type="sldNum" sz="quarter" idx="5"/>
          </p:nvPr>
        </p:nvSpPr>
        <p:spPr/>
        <p:txBody>
          <a:bodyPr/>
          <a:lstStyle/>
          <a:p>
            <a:fld id="{B488E97E-AF29-4E59-A6E4-D1B9CD7E3329}" type="slidenum">
              <a:rPr lang="en-SG" smtClean="0"/>
              <a:t>28</a:t>
            </a:fld>
            <a:endParaRPr lang="en-SG"/>
          </a:p>
        </p:txBody>
      </p:sp>
    </p:spTree>
    <p:extLst>
      <p:ext uri="{BB962C8B-B14F-4D97-AF65-F5344CB8AC3E}">
        <p14:creationId xmlns:p14="http://schemas.microsoft.com/office/powerpoint/2010/main" val="20403620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And even more surprisingly, we find one of the involved vendor, Huawei, has officially published a documentation to publicize its whitelisting mechanism.</a:t>
            </a:r>
          </a:p>
          <a:p>
            <a:r>
              <a:rPr lang="en-US" dirty="0"/>
              <a:t>In name of “bring user convenience to avoid too many times of pop-up permission request”, the OS automatically makes decision for user to grant privileged permission, </a:t>
            </a:r>
            <a:r>
              <a:rPr lang="en-US" b="1" dirty="0"/>
              <a:t>I repeat, NOT a normal permission, but a PRIVILEGED permission</a:t>
            </a:r>
            <a:r>
              <a:rPr lang="en-US" dirty="0"/>
              <a:t>, to certain apps.</a:t>
            </a:r>
          </a:p>
          <a:p>
            <a:endParaRPr lang="en-US" dirty="0"/>
          </a:p>
          <a:p>
            <a:r>
              <a:rPr lang="en-US" dirty="0"/>
              <a:t>Although this whitelisting mechanism has already violated </a:t>
            </a:r>
            <a:r>
              <a:rPr lang="en-US" dirty="0" err="1"/>
              <a:t>Andorid’s</a:t>
            </a:r>
            <a:r>
              <a:rPr lang="en-US" dirty="0"/>
              <a:t> policy and GDPR law, this is not the most severe issue yet. </a:t>
            </a:r>
          </a:p>
          <a:p>
            <a:r>
              <a:rPr lang="en-US" dirty="0"/>
              <a:t>The </a:t>
            </a:r>
            <a:r>
              <a:rPr lang="en-US" b="1" dirty="0"/>
              <a:t>whitelisting mechanism</a:t>
            </a:r>
            <a:r>
              <a:rPr lang="en-US" dirty="0"/>
              <a:t> becomes a </a:t>
            </a:r>
            <a:r>
              <a:rPr lang="en-US" b="1" dirty="0"/>
              <a:t>whitelisting disaster</a:t>
            </a:r>
            <a:r>
              <a:rPr lang="en-US" dirty="0"/>
              <a:t>, because the OS never checks the listed apps are genuine or not.</a:t>
            </a:r>
          </a:p>
          <a:p>
            <a:endParaRPr lang="en-US" dirty="0"/>
          </a:p>
          <a:p>
            <a:r>
              <a:rPr lang="en-US" dirty="0"/>
              <a:t>So, in case any app within the list is not pre-installed on the targeted device, or has been uninstalled by users, </a:t>
            </a:r>
            <a:r>
              <a:rPr lang="en-US" b="1" dirty="0"/>
              <a:t>your phone becomes critically vulnerable. </a:t>
            </a:r>
          </a:p>
          <a:p>
            <a:r>
              <a:rPr lang="en-US" dirty="0"/>
              <a:t>An attacker can just write a malicious app, uses that app’s package name and lures user to install. Then Bingo! The attacker can read any kind of privilege data, including your GPS location, which WiFi you are connecting to, your device serial number and, even possibly, your phone number.</a:t>
            </a:r>
            <a:endParaRPr lang="en-SG" dirty="0"/>
          </a:p>
        </p:txBody>
      </p:sp>
      <p:sp>
        <p:nvSpPr>
          <p:cNvPr id="4" name="Slide Number Placeholder 3"/>
          <p:cNvSpPr>
            <a:spLocks noGrp="1"/>
          </p:cNvSpPr>
          <p:nvPr>
            <p:ph type="sldNum" sz="quarter" idx="5"/>
          </p:nvPr>
        </p:nvSpPr>
        <p:spPr/>
        <p:txBody>
          <a:bodyPr/>
          <a:lstStyle/>
          <a:p>
            <a:fld id="{B488E97E-AF29-4E59-A6E4-D1B9CD7E3329}" type="slidenum">
              <a:rPr lang="en-SG" smtClean="0"/>
              <a:t>29</a:t>
            </a:fld>
            <a:endParaRPr lang="en-SG"/>
          </a:p>
        </p:txBody>
      </p:sp>
    </p:spTree>
    <p:extLst>
      <p:ext uri="{BB962C8B-B14F-4D97-AF65-F5344CB8AC3E}">
        <p14:creationId xmlns:p14="http://schemas.microsoft.com/office/powerpoint/2010/main" val="34459173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88E97E-AF29-4E59-A6E4-D1B9CD7E3329}" type="slidenum">
              <a:rPr lang="en-SG" smtClean="0"/>
              <a:t>3</a:t>
            </a:fld>
            <a:endParaRPr lang="en-SG"/>
          </a:p>
        </p:txBody>
      </p:sp>
    </p:spTree>
    <p:extLst>
      <p:ext uri="{BB962C8B-B14F-4D97-AF65-F5344CB8AC3E}">
        <p14:creationId xmlns:p14="http://schemas.microsoft.com/office/powerpoint/2010/main" val="331895457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And even more surprisingly, we find one of the involved vendor, Huawei, has officially published a documentation to publicize its whitelisting mechanism.</a:t>
            </a:r>
          </a:p>
          <a:p>
            <a:r>
              <a:rPr lang="en-US" dirty="0"/>
              <a:t>In name of “bring user convenience to avoid too many times of pop-up permission request”, the OS automatically makes decision for user to grant privileged permission, </a:t>
            </a:r>
            <a:r>
              <a:rPr lang="en-US" b="1" dirty="0"/>
              <a:t>I repeat, NOT a normal permission, but a PRIVILEGED permission</a:t>
            </a:r>
            <a:r>
              <a:rPr lang="en-US" dirty="0"/>
              <a:t>, to certain apps.</a:t>
            </a:r>
          </a:p>
          <a:p>
            <a:endParaRPr lang="en-US" dirty="0"/>
          </a:p>
          <a:p>
            <a:r>
              <a:rPr lang="en-US" dirty="0"/>
              <a:t>Although this whitelisting mechanism has already violated </a:t>
            </a:r>
            <a:r>
              <a:rPr lang="en-US" dirty="0" err="1"/>
              <a:t>Andorid’s</a:t>
            </a:r>
            <a:r>
              <a:rPr lang="en-US" dirty="0"/>
              <a:t> policy and GDPR law, this is not the most severe issue yet. </a:t>
            </a:r>
          </a:p>
          <a:p>
            <a:r>
              <a:rPr lang="en-US" dirty="0"/>
              <a:t>The </a:t>
            </a:r>
            <a:r>
              <a:rPr lang="en-US" b="1" dirty="0"/>
              <a:t>whitelisting mechanism</a:t>
            </a:r>
            <a:r>
              <a:rPr lang="en-US" dirty="0"/>
              <a:t> becomes a </a:t>
            </a:r>
            <a:r>
              <a:rPr lang="en-US" b="1" dirty="0"/>
              <a:t>whitelisting disaster</a:t>
            </a:r>
            <a:r>
              <a:rPr lang="en-US" dirty="0"/>
              <a:t>, because the OS never checks the listed apps are genuine or not.</a:t>
            </a:r>
          </a:p>
          <a:p>
            <a:endParaRPr lang="en-US" dirty="0"/>
          </a:p>
          <a:p>
            <a:r>
              <a:rPr lang="en-US" dirty="0"/>
              <a:t>So, in case any app within the list is not pre-installed on the targeted device, or has been uninstalled by users, </a:t>
            </a:r>
            <a:r>
              <a:rPr lang="en-US" b="1" dirty="0"/>
              <a:t>your phone becomes critically vulnerable. </a:t>
            </a:r>
          </a:p>
          <a:p>
            <a:r>
              <a:rPr lang="en-US" dirty="0"/>
              <a:t>An attacker can just write a malicious app, uses that app’s package name and lures user to install. Then Bingo! The attacker can read any kind of privilege data, including your GPS location, which WiFi you are connecting to, your device serial number and, even possibly, your phone number.</a:t>
            </a:r>
            <a:endParaRPr lang="en-SG" dirty="0"/>
          </a:p>
        </p:txBody>
      </p:sp>
      <p:sp>
        <p:nvSpPr>
          <p:cNvPr id="4" name="Slide Number Placeholder 3"/>
          <p:cNvSpPr>
            <a:spLocks noGrp="1"/>
          </p:cNvSpPr>
          <p:nvPr>
            <p:ph type="sldNum" sz="quarter" idx="5"/>
          </p:nvPr>
        </p:nvSpPr>
        <p:spPr/>
        <p:txBody>
          <a:bodyPr/>
          <a:lstStyle/>
          <a:p>
            <a:fld id="{B488E97E-AF29-4E59-A6E4-D1B9CD7E3329}" type="slidenum">
              <a:rPr lang="en-SG" smtClean="0"/>
              <a:t>30</a:t>
            </a:fld>
            <a:endParaRPr lang="en-SG"/>
          </a:p>
        </p:txBody>
      </p:sp>
    </p:spTree>
    <p:extLst>
      <p:ext uri="{BB962C8B-B14F-4D97-AF65-F5344CB8AC3E}">
        <p14:creationId xmlns:p14="http://schemas.microsoft.com/office/powerpoint/2010/main" val="103146050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altLang="zh-CN" dirty="0"/>
              <a:t>We</a:t>
            </a:r>
            <a:r>
              <a:rPr lang="zh-CN" altLang="en-US" dirty="0"/>
              <a:t> </a:t>
            </a:r>
            <a:r>
              <a:rPr lang="en-US" altLang="zh-CN" dirty="0"/>
              <a:t>would</a:t>
            </a:r>
            <a:r>
              <a:rPr lang="zh-CN" altLang="en-US" dirty="0"/>
              <a:t> </a:t>
            </a:r>
            <a:r>
              <a:rPr lang="en-US" altLang="zh-CN" dirty="0"/>
              <a:t>also</a:t>
            </a:r>
            <a:r>
              <a:rPr lang="zh-CN" altLang="en-US" dirty="0"/>
              <a:t> </a:t>
            </a:r>
            <a:r>
              <a:rPr lang="en-US" altLang="zh-CN" dirty="0"/>
              <a:t>remark</a:t>
            </a:r>
            <a:r>
              <a:rPr lang="zh-CN" altLang="en-US" dirty="0"/>
              <a:t> </a:t>
            </a:r>
            <a:r>
              <a:rPr lang="en-US" altLang="zh-CN" dirty="0"/>
              <a:t>our</a:t>
            </a:r>
            <a:r>
              <a:rPr lang="zh-CN" altLang="en-US" dirty="0"/>
              <a:t> </a:t>
            </a:r>
            <a:r>
              <a:rPr lang="en-US" altLang="zh-CN" dirty="0"/>
              <a:t>responsible</a:t>
            </a:r>
            <a:r>
              <a:rPr lang="zh-CN" altLang="en-US" dirty="0"/>
              <a:t> </a:t>
            </a:r>
            <a:r>
              <a:rPr lang="en-US" altLang="zh-CN" dirty="0"/>
              <a:t>disclose.</a:t>
            </a:r>
            <a:endParaRPr lang="en-SG" dirty="0"/>
          </a:p>
        </p:txBody>
      </p:sp>
      <p:sp>
        <p:nvSpPr>
          <p:cNvPr id="4" name="Slide Number Placeholder 3"/>
          <p:cNvSpPr>
            <a:spLocks noGrp="1"/>
          </p:cNvSpPr>
          <p:nvPr>
            <p:ph type="sldNum" sz="quarter" idx="5"/>
          </p:nvPr>
        </p:nvSpPr>
        <p:spPr/>
        <p:txBody>
          <a:bodyPr/>
          <a:lstStyle/>
          <a:p>
            <a:fld id="{B488E97E-AF29-4E59-A6E4-D1B9CD7E3329}" type="slidenum">
              <a:rPr lang="en-SG" smtClean="0"/>
              <a:t>31</a:t>
            </a:fld>
            <a:endParaRPr lang="en-SG"/>
          </a:p>
        </p:txBody>
      </p:sp>
    </p:spTree>
    <p:extLst>
      <p:ext uri="{BB962C8B-B14F-4D97-AF65-F5344CB8AC3E}">
        <p14:creationId xmlns:p14="http://schemas.microsoft.com/office/powerpoint/2010/main" val="377731945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Okay, its time to wrap up. </a:t>
            </a:r>
          </a:p>
          <a:p>
            <a:r>
              <a:rPr lang="en-US" dirty="0"/>
              <a:t>This paper has three main contributions.</a:t>
            </a:r>
          </a:p>
          <a:p>
            <a:endParaRPr lang="en-US" dirty="0"/>
          </a:p>
          <a:p>
            <a:r>
              <a:rPr lang="en-US" dirty="0"/>
              <a:t>First, we conduct the 1</a:t>
            </a:r>
            <a:r>
              <a:rPr lang="en-US" baseline="30000" dirty="0"/>
              <a:t>st</a:t>
            </a:r>
            <a:r>
              <a:rPr lang="en-US" dirty="0"/>
              <a:t> comprehensive study to </a:t>
            </a:r>
            <a:r>
              <a:rPr lang="en-US" b="1" dirty="0"/>
              <a:t>understand</a:t>
            </a:r>
            <a:r>
              <a:rPr lang="en-US" dirty="0"/>
              <a:t> OS-level UUI protection in Post-GDPR era.</a:t>
            </a:r>
          </a:p>
          <a:p>
            <a:endParaRPr lang="en-SG" dirty="0"/>
          </a:p>
          <a:p>
            <a:r>
              <a:rPr lang="en-SG" dirty="0"/>
              <a:t>We also designed a systematic assessment approach, that is capable to </a:t>
            </a:r>
            <a:r>
              <a:rPr lang="en-SG" b="1" dirty="0"/>
              <a:t>explore</a:t>
            </a:r>
            <a:r>
              <a:rPr lang="en-SG" dirty="0"/>
              <a:t> as many undocumented channels as possible.</a:t>
            </a:r>
          </a:p>
          <a:p>
            <a:endParaRPr lang="en-SG" dirty="0"/>
          </a:p>
          <a:p>
            <a:r>
              <a:rPr lang="en-SG" dirty="0"/>
              <a:t>Finally, we successfully reveal the </a:t>
            </a:r>
            <a:r>
              <a:rPr lang="en-SG" b="1" dirty="0"/>
              <a:t>landscape</a:t>
            </a:r>
            <a:r>
              <a:rPr lang="en-SG" dirty="0"/>
              <a:t> of UUI protection on latest versions of Android OS.</a:t>
            </a:r>
          </a:p>
        </p:txBody>
      </p:sp>
      <p:sp>
        <p:nvSpPr>
          <p:cNvPr id="4" name="Slide Number Placeholder 3"/>
          <p:cNvSpPr>
            <a:spLocks noGrp="1"/>
          </p:cNvSpPr>
          <p:nvPr>
            <p:ph type="sldNum" sz="quarter" idx="5"/>
          </p:nvPr>
        </p:nvSpPr>
        <p:spPr/>
        <p:txBody>
          <a:bodyPr/>
          <a:lstStyle/>
          <a:p>
            <a:fld id="{B488E97E-AF29-4E59-A6E4-D1B9CD7E3329}" type="slidenum">
              <a:rPr lang="en-SG" smtClean="0"/>
              <a:t>32</a:t>
            </a:fld>
            <a:endParaRPr lang="en-SG"/>
          </a:p>
        </p:txBody>
      </p:sp>
    </p:spTree>
    <p:extLst>
      <p:ext uri="{BB962C8B-B14F-4D97-AF65-F5344CB8AC3E}">
        <p14:creationId xmlns:p14="http://schemas.microsoft.com/office/powerpoint/2010/main" val="301861837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88E97E-AF29-4E59-A6E4-D1B9CD7E3329}" type="slidenum">
              <a:rPr lang="en-SG" smtClean="0"/>
              <a:t>33</a:t>
            </a:fld>
            <a:endParaRPr lang="en-SG"/>
          </a:p>
        </p:txBody>
      </p:sp>
    </p:spTree>
    <p:extLst>
      <p:ext uri="{BB962C8B-B14F-4D97-AF65-F5344CB8AC3E}">
        <p14:creationId xmlns:p14="http://schemas.microsoft.com/office/powerpoint/2010/main" val="30723410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First of all, I’d like to introduce some background about GDPR, and its impact to the privacy of Android operating system.</a:t>
            </a:r>
          </a:p>
          <a:p>
            <a:r>
              <a:rPr lang="en-SG" dirty="0"/>
              <a:t>After that, I will briefly introduce the motivation of our paper.</a:t>
            </a:r>
          </a:p>
          <a:p>
            <a:r>
              <a:rPr lang="en-SG" dirty="0"/>
              <a:t>Next, as the title mentions a term called “UUI”, I’d like to explain what is a UUI, and our understanding of Android UUIs.</a:t>
            </a:r>
          </a:p>
          <a:p>
            <a:r>
              <a:rPr lang="en-SG" dirty="0"/>
              <a:t>Then I will go through our approach and key findings, followed by a quick wrap-up.</a:t>
            </a:r>
          </a:p>
        </p:txBody>
      </p:sp>
      <p:sp>
        <p:nvSpPr>
          <p:cNvPr id="4" name="Slide Number Placeholder 3"/>
          <p:cNvSpPr>
            <a:spLocks noGrp="1"/>
          </p:cNvSpPr>
          <p:nvPr>
            <p:ph type="sldNum" sz="quarter" idx="5"/>
          </p:nvPr>
        </p:nvSpPr>
        <p:spPr/>
        <p:txBody>
          <a:bodyPr/>
          <a:lstStyle/>
          <a:p>
            <a:fld id="{B488E97E-AF29-4E59-A6E4-D1B9CD7E3329}" type="slidenum">
              <a:rPr lang="en-SG" smtClean="0"/>
              <a:t>4</a:t>
            </a:fld>
            <a:endParaRPr lang="en-SG"/>
          </a:p>
        </p:txBody>
      </p:sp>
    </p:spTree>
    <p:extLst>
      <p:ext uri="{BB962C8B-B14F-4D97-AF65-F5344CB8AC3E}">
        <p14:creationId xmlns:p14="http://schemas.microsoft.com/office/powerpoint/2010/main" val="2077770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a:lnSpc>
                <a:spcPct val="107000"/>
              </a:lnSpc>
              <a:spcAft>
                <a:spcPts val="800"/>
              </a:spcAft>
            </a:pPr>
            <a:r>
              <a:rPr lang="en-AU" sz="1800" kern="100" dirty="0">
                <a:effectLst/>
                <a:latin typeface="Calibri" panose="020F0502020204030204" pitchFamily="34" charset="0"/>
                <a:ea typeface="DengXian" panose="02010600030101010101" pitchFamily="2" charset="-122"/>
                <a:cs typeface="Times New Roman" panose="02020603050405020304" pitchFamily="18" charset="0"/>
              </a:rPr>
              <a:t>The protection of personal data has gained a great deal of attention around the world. </a:t>
            </a:r>
          </a:p>
          <a:p>
            <a:pPr>
              <a:lnSpc>
                <a:spcPct val="107000"/>
              </a:lnSpc>
              <a:spcAft>
                <a:spcPts val="800"/>
              </a:spcAft>
            </a:pPr>
            <a:r>
              <a:rPr lang="en-AU" sz="1800" kern="100" dirty="0">
                <a:effectLst/>
                <a:latin typeface="Calibri" panose="020F0502020204030204" pitchFamily="34" charset="0"/>
                <a:ea typeface="DengXian" panose="02010600030101010101" pitchFamily="2" charset="-122"/>
                <a:cs typeface="Times New Roman" panose="02020603050405020304" pitchFamily="18" charset="0"/>
              </a:rPr>
              <a:t>As of 2022, there are 137 out of 194 countries had put in place legislation to secure personal data and privacy protection. </a:t>
            </a:r>
          </a:p>
          <a:p>
            <a:pPr marL="0" marR="0" lvl="0" indent="0" algn="l" defTabSz="914400" rtl="0" eaLnBrk="1" fontAlgn="auto" latinLnBrk="0" hangingPunct="1">
              <a:lnSpc>
                <a:spcPct val="107000"/>
              </a:lnSpc>
              <a:spcBef>
                <a:spcPts val="0"/>
              </a:spcBef>
              <a:spcAft>
                <a:spcPts val="800"/>
              </a:spcAft>
              <a:buClrTx/>
              <a:buSzTx/>
              <a:buFontTx/>
              <a:buNone/>
              <a:tabLst/>
              <a:defRPr/>
            </a:pPr>
            <a:r>
              <a:rPr lang="en-AU" sz="1800" kern="100" dirty="0">
                <a:effectLst/>
                <a:latin typeface="Calibri" panose="020F0502020204030204" pitchFamily="34" charset="0"/>
                <a:ea typeface="DengXian" panose="02010600030101010101" pitchFamily="2" charset="-122"/>
                <a:cs typeface="Times New Roman" panose="02020603050405020304" pitchFamily="18" charset="0"/>
              </a:rPr>
              <a:t>The European Union’s GDPR is one of the most representative laws which is known to stipulate a large penalty if a company is found not properly handling users’ personal data.</a:t>
            </a:r>
            <a:endParaRPr lang="en-SG" sz="1800" kern="100" dirty="0">
              <a:effectLst/>
              <a:latin typeface="Calibri" panose="020F0502020204030204" pitchFamily="34" charset="0"/>
              <a:ea typeface="DengXian" panose="02010600030101010101" pitchFamily="2" charset="-122"/>
              <a:cs typeface="Times New Roman" panose="02020603050405020304" pitchFamily="18" charset="0"/>
            </a:endParaRPr>
          </a:p>
          <a:p>
            <a:pPr>
              <a:lnSpc>
                <a:spcPct val="107000"/>
              </a:lnSpc>
              <a:spcAft>
                <a:spcPts val="800"/>
              </a:spcAft>
            </a:pPr>
            <a:r>
              <a:rPr lang="en-US" altLang="zh-CN" sz="1800" kern="100" dirty="0">
                <a:effectLst/>
                <a:latin typeface="Calibri" panose="020F0502020204030204" pitchFamily="34" charset="0"/>
                <a:ea typeface="DengXian" panose="02010600030101010101" pitchFamily="2" charset="-122"/>
                <a:cs typeface="Times New Roman" panose="02020603050405020304" pitchFamily="18" charset="0"/>
              </a:rPr>
              <a:t>And</a:t>
            </a:r>
            <a:r>
              <a:rPr lang="zh-CN" altLang="en-US" sz="1800" kern="100" dirty="0">
                <a:effectLst/>
                <a:latin typeface="Calibri" panose="020F0502020204030204" pitchFamily="34" charset="0"/>
                <a:ea typeface="DengXian" panose="02010600030101010101" pitchFamily="2" charset="-122"/>
                <a:cs typeface="Times New Roman" panose="02020603050405020304" pitchFamily="18" charset="0"/>
              </a:rPr>
              <a:t> </a:t>
            </a:r>
            <a:r>
              <a:rPr lang="en-US" altLang="zh-CN" sz="1800" kern="100" dirty="0">
                <a:effectLst/>
                <a:latin typeface="Calibri" panose="020F0502020204030204" pitchFamily="34" charset="0"/>
                <a:ea typeface="DengXian" panose="02010600030101010101" pitchFamily="2" charset="-122"/>
                <a:cs typeface="Times New Roman" panose="02020603050405020304" pitchFamily="18" charset="0"/>
              </a:rPr>
              <a:t>our</a:t>
            </a:r>
            <a:r>
              <a:rPr lang="zh-CN" altLang="en-US" sz="1800" kern="100" dirty="0">
                <a:effectLst/>
                <a:latin typeface="Calibri" panose="020F0502020204030204" pitchFamily="34" charset="0"/>
                <a:ea typeface="DengXian" panose="02010600030101010101" pitchFamily="2" charset="-122"/>
                <a:cs typeface="Times New Roman" panose="02020603050405020304" pitchFamily="18" charset="0"/>
              </a:rPr>
              <a:t> </a:t>
            </a:r>
            <a:r>
              <a:rPr lang="en-US" altLang="zh-CN" sz="1800" kern="100" dirty="0">
                <a:effectLst/>
                <a:latin typeface="Calibri" panose="020F0502020204030204" pitchFamily="34" charset="0"/>
                <a:ea typeface="DengXian" panose="02010600030101010101" pitchFamily="2" charset="-122"/>
                <a:cs typeface="Times New Roman" panose="02020603050405020304" pitchFamily="18" charset="0"/>
              </a:rPr>
              <a:t>smart</a:t>
            </a:r>
            <a:r>
              <a:rPr lang="zh-CN" altLang="en-US" sz="1800" kern="100" dirty="0">
                <a:effectLst/>
                <a:latin typeface="Calibri" panose="020F0502020204030204" pitchFamily="34" charset="0"/>
                <a:ea typeface="DengXian" panose="02010600030101010101" pitchFamily="2" charset="-122"/>
                <a:cs typeface="Times New Roman" panose="02020603050405020304" pitchFamily="18" charset="0"/>
              </a:rPr>
              <a:t> </a:t>
            </a:r>
            <a:r>
              <a:rPr lang="en-US" altLang="zh-CN" sz="1800" kern="100" dirty="0">
                <a:effectLst/>
                <a:latin typeface="Calibri" panose="020F0502020204030204" pitchFamily="34" charset="0"/>
                <a:ea typeface="DengXian" panose="02010600030101010101" pitchFamily="2" charset="-122"/>
                <a:cs typeface="Times New Roman" panose="02020603050405020304" pitchFamily="18" charset="0"/>
              </a:rPr>
              <a:t>phones,</a:t>
            </a:r>
            <a:r>
              <a:rPr lang="zh-CN" altLang="en-US" sz="1800" kern="100" dirty="0">
                <a:effectLst/>
                <a:latin typeface="Calibri" panose="020F0502020204030204" pitchFamily="34" charset="0"/>
                <a:ea typeface="DengXian" panose="02010600030101010101" pitchFamily="2" charset="-122"/>
                <a:cs typeface="Times New Roman" panose="02020603050405020304" pitchFamily="18" charset="0"/>
              </a:rPr>
              <a:t> </a:t>
            </a:r>
            <a:r>
              <a:rPr lang="en-US" altLang="zh-CN" sz="1800" kern="100" dirty="0">
                <a:effectLst/>
                <a:latin typeface="Calibri" panose="020F0502020204030204" pitchFamily="34" charset="0"/>
                <a:ea typeface="DengXian" panose="02010600030101010101" pitchFamily="2" charset="-122"/>
                <a:cs typeface="Times New Roman" panose="02020603050405020304" pitchFamily="18" charset="0"/>
              </a:rPr>
              <a:t>as</a:t>
            </a:r>
            <a:r>
              <a:rPr lang="zh-CN" altLang="en-US" sz="1800" kern="100" dirty="0">
                <a:effectLst/>
                <a:latin typeface="Calibri" panose="020F0502020204030204" pitchFamily="34" charset="0"/>
                <a:ea typeface="DengXian" panose="02010600030101010101" pitchFamily="2" charset="-122"/>
                <a:cs typeface="Times New Roman" panose="02020603050405020304" pitchFamily="18" charset="0"/>
              </a:rPr>
              <a:t> </a:t>
            </a:r>
            <a:r>
              <a:rPr lang="en-US" altLang="zh-CN" sz="1800" kern="100" dirty="0">
                <a:effectLst/>
                <a:latin typeface="Calibri" panose="020F0502020204030204" pitchFamily="34" charset="0"/>
                <a:ea typeface="DengXian" panose="02010600030101010101" pitchFamily="2" charset="-122"/>
                <a:cs typeface="Times New Roman" panose="02020603050405020304" pitchFamily="18" charset="0"/>
              </a:rPr>
              <a:t>our</a:t>
            </a:r>
            <a:r>
              <a:rPr lang="zh-CN" altLang="en-US" sz="1800" kern="100" dirty="0">
                <a:effectLst/>
                <a:latin typeface="Calibri" panose="020F0502020204030204" pitchFamily="34" charset="0"/>
                <a:ea typeface="DengXian" panose="02010600030101010101" pitchFamily="2" charset="-122"/>
                <a:cs typeface="Times New Roman" panose="02020603050405020304" pitchFamily="18" charset="0"/>
              </a:rPr>
              <a:t> </a:t>
            </a:r>
            <a:r>
              <a:rPr lang="en-US" altLang="zh-CN" sz="1800" kern="100" dirty="0">
                <a:effectLst/>
                <a:latin typeface="Calibri" panose="020F0502020204030204" pitchFamily="34" charset="0"/>
                <a:ea typeface="DengXian" panose="02010600030101010101" pitchFamily="2" charset="-122"/>
                <a:cs typeface="Times New Roman" panose="02020603050405020304" pitchFamily="18" charset="0"/>
              </a:rPr>
              <a:t>daily</a:t>
            </a:r>
            <a:r>
              <a:rPr lang="zh-CN" altLang="en-US" sz="1800" kern="100" dirty="0">
                <a:effectLst/>
                <a:latin typeface="Calibri" panose="020F0502020204030204" pitchFamily="34" charset="0"/>
                <a:ea typeface="DengXian" panose="02010600030101010101" pitchFamily="2" charset="-122"/>
                <a:cs typeface="Times New Roman" panose="02020603050405020304" pitchFamily="18" charset="0"/>
              </a:rPr>
              <a:t> </a:t>
            </a:r>
            <a:r>
              <a:rPr lang="en-US" altLang="zh-CN" sz="1800" kern="100" dirty="0">
                <a:effectLst/>
                <a:latin typeface="Calibri" panose="020F0502020204030204" pitchFamily="34" charset="0"/>
                <a:ea typeface="DengXian" panose="02010600030101010101" pitchFamily="2" charset="-122"/>
                <a:cs typeface="Times New Roman" panose="02020603050405020304" pitchFamily="18" charset="0"/>
              </a:rPr>
              <a:t>used</a:t>
            </a:r>
            <a:r>
              <a:rPr lang="zh-CN" altLang="en-US" sz="1800" kern="100" dirty="0">
                <a:effectLst/>
                <a:latin typeface="Calibri" panose="020F0502020204030204" pitchFamily="34" charset="0"/>
                <a:ea typeface="DengXian" panose="02010600030101010101" pitchFamily="2" charset="-122"/>
                <a:cs typeface="Times New Roman" panose="02020603050405020304" pitchFamily="18" charset="0"/>
              </a:rPr>
              <a:t> </a:t>
            </a:r>
            <a:r>
              <a:rPr lang="en-US" altLang="zh-CN" sz="1800" kern="100" dirty="0">
                <a:effectLst/>
                <a:latin typeface="Calibri" panose="020F0502020204030204" pitchFamily="34" charset="0"/>
                <a:ea typeface="DengXian" panose="02010600030101010101" pitchFamily="2" charset="-122"/>
                <a:cs typeface="Times New Roman" panose="02020603050405020304" pitchFamily="18" charset="0"/>
              </a:rPr>
              <a:t>devices,</a:t>
            </a:r>
            <a:r>
              <a:rPr lang="zh-CN" altLang="en-US" sz="1800" kern="100" dirty="0">
                <a:effectLst/>
                <a:latin typeface="Calibri" panose="020F0502020204030204" pitchFamily="34" charset="0"/>
                <a:ea typeface="DengXian" panose="02010600030101010101" pitchFamily="2" charset="-122"/>
                <a:cs typeface="Times New Roman" panose="02020603050405020304" pitchFamily="18" charset="0"/>
              </a:rPr>
              <a:t> </a:t>
            </a:r>
            <a:r>
              <a:rPr lang="en-US" altLang="zh-CN" sz="1800" kern="100" dirty="0">
                <a:effectLst/>
                <a:latin typeface="Calibri" panose="020F0502020204030204" pitchFamily="34" charset="0"/>
                <a:ea typeface="DengXian" panose="02010600030101010101" pitchFamily="2" charset="-122"/>
                <a:cs typeface="Times New Roman" panose="02020603050405020304" pitchFamily="18" charset="0"/>
              </a:rPr>
              <a:t>are</a:t>
            </a:r>
            <a:r>
              <a:rPr lang="zh-CN" altLang="en-US" sz="1800" kern="100" dirty="0">
                <a:effectLst/>
                <a:latin typeface="Calibri" panose="020F0502020204030204" pitchFamily="34" charset="0"/>
                <a:ea typeface="DengXian" panose="02010600030101010101" pitchFamily="2" charset="-122"/>
                <a:cs typeface="Times New Roman" panose="02020603050405020304" pitchFamily="18" charset="0"/>
              </a:rPr>
              <a:t> </a:t>
            </a:r>
            <a:r>
              <a:rPr lang="en-US" altLang="zh-CN" sz="1800" kern="100" dirty="0">
                <a:effectLst/>
                <a:latin typeface="Calibri" panose="020F0502020204030204" pitchFamily="34" charset="0"/>
                <a:ea typeface="DengXian" panose="02010600030101010101" pitchFamily="2" charset="-122"/>
                <a:cs typeface="Times New Roman" panose="02020603050405020304" pitchFamily="18" charset="0"/>
              </a:rPr>
              <a:t>becoming</a:t>
            </a:r>
            <a:r>
              <a:rPr lang="zh-CN" altLang="en-US" sz="1800" kern="100" dirty="0">
                <a:effectLst/>
                <a:latin typeface="Calibri" panose="020F0502020204030204" pitchFamily="34" charset="0"/>
                <a:ea typeface="DengXian" panose="02010600030101010101" pitchFamily="2" charset="-122"/>
                <a:cs typeface="Times New Roman" panose="02020603050405020304" pitchFamily="18" charset="0"/>
              </a:rPr>
              <a:t> </a:t>
            </a:r>
            <a:r>
              <a:rPr lang="en-US" altLang="zh-CN" sz="1800" kern="100" dirty="0">
                <a:effectLst/>
                <a:latin typeface="Calibri" panose="020F0502020204030204" pitchFamily="34" charset="0"/>
                <a:ea typeface="DengXian" panose="02010600030101010101" pitchFamily="2" charset="-122"/>
                <a:cs typeface="Times New Roman" panose="02020603050405020304" pitchFamily="18" charset="0"/>
              </a:rPr>
              <a:t>the</a:t>
            </a:r>
            <a:r>
              <a:rPr lang="zh-CN" altLang="en-US" sz="1800" kern="100" dirty="0">
                <a:effectLst/>
                <a:latin typeface="Calibri" panose="020F0502020204030204" pitchFamily="34" charset="0"/>
                <a:ea typeface="DengXian" panose="02010600030101010101" pitchFamily="2" charset="-122"/>
                <a:cs typeface="Times New Roman" panose="02020603050405020304" pitchFamily="18" charset="0"/>
              </a:rPr>
              <a:t> </a:t>
            </a:r>
            <a:r>
              <a:rPr lang="en-US" altLang="zh-CN" sz="1800" kern="100" dirty="0">
                <a:effectLst/>
                <a:latin typeface="Calibri" panose="020F0502020204030204" pitchFamily="34" charset="0"/>
                <a:ea typeface="DengXian" panose="02010600030101010101" pitchFamily="2" charset="-122"/>
                <a:cs typeface="Times New Roman" panose="02020603050405020304" pitchFamily="18" charset="0"/>
              </a:rPr>
              <a:t>first</a:t>
            </a:r>
            <a:r>
              <a:rPr lang="zh-CN" altLang="en-US" sz="1800" kern="100" dirty="0">
                <a:effectLst/>
                <a:latin typeface="Calibri" panose="020F0502020204030204" pitchFamily="34" charset="0"/>
                <a:ea typeface="DengXian" panose="02010600030101010101" pitchFamily="2" charset="-122"/>
                <a:cs typeface="Times New Roman" panose="02020603050405020304" pitchFamily="18" charset="0"/>
              </a:rPr>
              <a:t> </a:t>
            </a:r>
            <a:r>
              <a:rPr lang="en-US" altLang="zh-CN" sz="1800" kern="100" dirty="0">
                <a:effectLst/>
                <a:latin typeface="Calibri" panose="020F0502020204030204" pitchFamily="34" charset="0"/>
                <a:ea typeface="DengXian" panose="02010600030101010101" pitchFamily="2" charset="-122"/>
                <a:cs typeface="Times New Roman" panose="02020603050405020304" pitchFamily="18" charset="0"/>
              </a:rPr>
              <a:t>line</a:t>
            </a:r>
            <a:r>
              <a:rPr lang="zh-CN" altLang="en-US" sz="1800" kern="100" dirty="0">
                <a:effectLst/>
                <a:latin typeface="Calibri" panose="020F0502020204030204" pitchFamily="34" charset="0"/>
                <a:ea typeface="DengXian" panose="02010600030101010101" pitchFamily="2" charset="-122"/>
                <a:cs typeface="Times New Roman" panose="02020603050405020304" pitchFamily="18" charset="0"/>
              </a:rPr>
              <a:t> </a:t>
            </a:r>
            <a:r>
              <a:rPr lang="en-US" altLang="zh-CN" sz="1800" kern="100" dirty="0">
                <a:effectLst/>
                <a:latin typeface="Calibri" panose="020F0502020204030204" pitchFamily="34" charset="0"/>
                <a:ea typeface="DengXian" panose="02010600030101010101" pitchFamily="2" charset="-122"/>
                <a:cs typeface="Times New Roman" panose="02020603050405020304" pitchFamily="18" charset="0"/>
              </a:rPr>
              <a:t>of</a:t>
            </a:r>
            <a:r>
              <a:rPr lang="zh-CN" altLang="en-US" sz="1800" kern="100" dirty="0">
                <a:effectLst/>
                <a:latin typeface="Calibri" panose="020F0502020204030204" pitchFamily="34" charset="0"/>
                <a:ea typeface="DengXian" panose="02010600030101010101" pitchFamily="2" charset="-122"/>
                <a:cs typeface="Times New Roman" panose="02020603050405020304" pitchFamily="18" charset="0"/>
              </a:rPr>
              <a:t> </a:t>
            </a:r>
            <a:r>
              <a:rPr lang="en-US" altLang="zh-CN" sz="1800" kern="100" dirty="0">
                <a:effectLst/>
                <a:latin typeface="Calibri" panose="020F0502020204030204" pitchFamily="34" charset="0"/>
                <a:ea typeface="DengXian" panose="02010600030101010101" pitchFamily="2" charset="-122"/>
                <a:cs typeface="Times New Roman" panose="02020603050405020304" pitchFamily="18" charset="0"/>
              </a:rPr>
              <a:t>defense</a:t>
            </a:r>
            <a:r>
              <a:rPr lang="zh-CN" altLang="en-US" sz="1800" kern="100" dirty="0">
                <a:effectLst/>
                <a:latin typeface="Calibri" panose="020F0502020204030204" pitchFamily="34" charset="0"/>
                <a:ea typeface="DengXian" panose="02010600030101010101" pitchFamily="2" charset="-122"/>
                <a:cs typeface="Times New Roman" panose="02020603050405020304" pitchFamily="18" charset="0"/>
              </a:rPr>
              <a:t> </a:t>
            </a:r>
            <a:r>
              <a:rPr lang="en-US" altLang="zh-CN" sz="1800" kern="100" dirty="0">
                <a:effectLst/>
                <a:latin typeface="Calibri" panose="020F0502020204030204" pitchFamily="34" charset="0"/>
                <a:ea typeface="DengXian" panose="02010600030101010101" pitchFamily="2" charset="-122"/>
                <a:cs typeface="Times New Roman" panose="02020603050405020304" pitchFamily="18" charset="0"/>
              </a:rPr>
              <a:t>against</a:t>
            </a:r>
            <a:r>
              <a:rPr lang="zh-CN" altLang="en-US" sz="1800" kern="100" dirty="0">
                <a:effectLst/>
                <a:latin typeface="Calibri" panose="020F0502020204030204" pitchFamily="34" charset="0"/>
                <a:ea typeface="DengXian" panose="02010600030101010101" pitchFamily="2" charset="-122"/>
                <a:cs typeface="Times New Roman" panose="02020603050405020304" pitchFamily="18" charset="0"/>
              </a:rPr>
              <a:t> </a:t>
            </a:r>
            <a:r>
              <a:rPr lang="en-US" altLang="zh-CN" sz="1800" kern="100" dirty="0">
                <a:effectLst/>
                <a:latin typeface="Calibri" panose="020F0502020204030204" pitchFamily="34" charset="0"/>
                <a:ea typeface="DengXian" panose="02010600030101010101" pitchFamily="2" charset="-122"/>
                <a:cs typeface="Times New Roman" panose="02020603050405020304" pitchFamily="18" charset="0"/>
              </a:rPr>
              <a:t>privacy</a:t>
            </a:r>
            <a:r>
              <a:rPr lang="zh-CN" altLang="en-US" sz="1800" kern="100" dirty="0">
                <a:effectLst/>
                <a:latin typeface="Calibri" panose="020F0502020204030204" pitchFamily="34" charset="0"/>
                <a:ea typeface="DengXian" panose="02010600030101010101" pitchFamily="2" charset="-122"/>
                <a:cs typeface="Times New Roman" panose="02020603050405020304" pitchFamily="18" charset="0"/>
              </a:rPr>
              <a:t> </a:t>
            </a:r>
            <a:r>
              <a:rPr lang="en-US" altLang="zh-CN" sz="1800" kern="100" dirty="0">
                <a:effectLst/>
                <a:latin typeface="Calibri" panose="020F0502020204030204" pitchFamily="34" charset="0"/>
                <a:ea typeface="DengXian" panose="02010600030101010101" pitchFamily="2" charset="-122"/>
                <a:cs typeface="Times New Roman" panose="02020603050405020304" pitchFamily="18" charset="0"/>
              </a:rPr>
              <a:t>infringement.</a:t>
            </a:r>
            <a:endParaRPr lang="en-SG" sz="1800" kern="100" dirty="0">
              <a:effectLst/>
              <a:latin typeface="Calibri" panose="020F0502020204030204" pitchFamily="34" charset="0"/>
              <a:ea typeface="DengXian" panose="02010600030101010101" pitchFamily="2" charset="-122"/>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B488E97E-AF29-4E59-A6E4-D1B9CD7E3329}" type="slidenum">
              <a:rPr lang="en-SG" smtClean="0"/>
              <a:t>5</a:t>
            </a:fld>
            <a:endParaRPr lang="en-SG"/>
          </a:p>
        </p:txBody>
      </p:sp>
    </p:spTree>
    <p:extLst>
      <p:ext uri="{BB962C8B-B14F-4D97-AF65-F5344CB8AC3E}">
        <p14:creationId xmlns:p14="http://schemas.microsoft.com/office/powerpoint/2010/main" val="22157585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a:lnSpc>
                <a:spcPct val="107000"/>
              </a:lnSpc>
              <a:spcAft>
                <a:spcPts val="800"/>
              </a:spcAft>
            </a:pPr>
            <a:r>
              <a:rPr lang="en-AU" sz="1800" kern="100" dirty="0">
                <a:effectLst/>
                <a:latin typeface="Calibri" panose="020F0502020204030204" pitchFamily="34" charset="0"/>
                <a:ea typeface="DengXian" panose="02010600030101010101" pitchFamily="2" charset="-122"/>
                <a:cs typeface="Times New Roman" panose="02020603050405020304" pitchFamily="18" charset="0"/>
              </a:rPr>
              <a:t>On the other hand, from the Android platform’s </a:t>
            </a:r>
            <a:r>
              <a:rPr lang="en-US" altLang="zh-CN" sz="1800" kern="100" dirty="0">
                <a:effectLst/>
                <a:latin typeface="Calibri" panose="020F0502020204030204" pitchFamily="34" charset="0"/>
                <a:ea typeface="DengXian" panose="02010600030101010101" pitchFamily="2" charset="-122"/>
                <a:cs typeface="Times New Roman" panose="02020603050405020304" pitchFamily="18" charset="0"/>
              </a:rPr>
              <a:t>perspective</a:t>
            </a:r>
            <a:r>
              <a:rPr lang="en-AU" sz="1800" kern="100" dirty="0">
                <a:effectLst/>
                <a:latin typeface="Calibri" panose="020F0502020204030204" pitchFamily="34" charset="0"/>
                <a:ea typeface="DengXian" panose="02010600030101010101" pitchFamily="2" charset="-122"/>
                <a:cs typeface="Times New Roman" panose="02020603050405020304" pitchFamily="18" charset="0"/>
              </a:rPr>
              <a:t>, Google has taken steps to enforce new privacy features to restrict apps’ use of personal data, especially on user </a:t>
            </a:r>
            <a:r>
              <a:rPr lang="en-AU" sz="1800" kern="100" dirty="0" err="1">
                <a:effectLst/>
                <a:latin typeface="Calibri" panose="020F0502020204030204" pitchFamily="34" charset="0"/>
                <a:ea typeface="DengXian" panose="02010600030101010101" pitchFamily="2" charset="-122"/>
                <a:cs typeface="Times New Roman" panose="02020603050405020304" pitchFamily="18" charset="0"/>
              </a:rPr>
              <a:t>unresettable</a:t>
            </a:r>
            <a:r>
              <a:rPr lang="en-AU" sz="1800" kern="100" dirty="0">
                <a:effectLst/>
                <a:latin typeface="Calibri" panose="020F0502020204030204" pitchFamily="34" charset="0"/>
                <a:ea typeface="DengXian" panose="02010600030101010101" pitchFamily="2" charset="-122"/>
                <a:cs typeface="Times New Roman" panose="02020603050405020304" pitchFamily="18" charset="0"/>
              </a:rPr>
              <a:t> identifiers.</a:t>
            </a:r>
            <a:endParaRPr lang="en-SG" sz="1800" kern="100" dirty="0">
              <a:effectLst/>
              <a:latin typeface="Calibri" panose="020F0502020204030204" pitchFamily="34" charset="0"/>
              <a:ea typeface="DengXian" panose="02010600030101010101" pitchFamily="2" charset="-122"/>
              <a:cs typeface="Times New Roman" panose="02020603050405020304" pitchFamily="18" charset="0"/>
            </a:endParaRPr>
          </a:p>
          <a:p>
            <a:pPr>
              <a:lnSpc>
                <a:spcPct val="107000"/>
              </a:lnSpc>
              <a:spcAft>
                <a:spcPts val="800"/>
              </a:spcAft>
            </a:pPr>
            <a:r>
              <a:rPr lang="en-AU" sz="1800" kern="100" dirty="0">
                <a:effectLst/>
                <a:latin typeface="Calibri" panose="020F0502020204030204" pitchFamily="34" charset="0"/>
                <a:ea typeface="DengXian" panose="02010600030101010101" pitchFamily="2" charset="-122"/>
                <a:cs typeface="Times New Roman" panose="02020603050405020304" pitchFamily="18" charset="0"/>
              </a:rPr>
              <a:t>Let’s take Android 10.0 as an example. There are 3 major changes, as shown on the slide.</a:t>
            </a:r>
          </a:p>
          <a:p>
            <a:pPr>
              <a:lnSpc>
                <a:spcPct val="107000"/>
              </a:lnSpc>
              <a:spcAft>
                <a:spcPts val="800"/>
              </a:spcAft>
            </a:pPr>
            <a:endParaRPr lang="en-SG" sz="1800" kern="100" dirty="0">
              <a:effectLst/>
              <a:latin typeface="Calibri" panose="020F0502020204030204" pitchFamily="34" charset="0"/>
              <a:ea typeface="DengXian" panose="02010600030101010101" pitchFamily="2" charset="-122"/>
              <a:cs typeface="Times New Roman" panose="02020603050405020304" pitchFamily="18" charset="0"/>
            </a:endParaRPr>
          </a:p>
          <a:p>
            <a:pPr>
              <a:lnSpc>
                <a:spcPct val="107000"/>
              </a:lnSpc>
              <a:spcAft>
                <a:spcPts val="800"/>
              </a:spcAft>
            </a:pPr>
            <a:r>
              <a:rPr lang="en-AU" sz="1800" kern="100" dirty="0">
                <a:effectLst/>
                <a:latin typeface="Calibri" panose="020F0502020204030204" pitchFamily="34" charset="0"/>
                <a:ea typeface="DengXian" panose="02010600030101010101" pitchFamily="2" charset="-122"/>
                <a:cs typeface="Times New Roman" panose="02020603050405020304" pitchFamily="18" charset="0"/>
              </a:rPr>
              <a:t>The first change is the introduction of a new privileged permission, READ PRIVILEGED PHONE STATE, which is only granted to privileged system apps.</a:t>
            </a:r>
            <a:endParaRPr lang="en-SG" sz="1800" kern="100" dirty="0">
              <a:effectLst/>
              <a:latin typeface="Calibri" panose="020F0502020204030204" pitchFamily="34" charset="0"/>
              <a:ea typeface="DengXian" panose="02010600030101010101" pitchFamily="2" charset="-122"/>
              <a:cs typeface="Times New Roman" panose="02020603050405020304" pitchFamily="18" charset="0"/>
            </a:endParaRPr>
          </a:p>
          <a:p>
            <a:pPr>
              <a:lnSpc>
                <a:spcPct val="107000"/>
              </a:lnSpc>
              <a:spcAft>
                <a:spcPts val="800"/>
              </a:spcAft>
            </a:pPr>
            <a:r>
              <a:rPr lang="en-AU" sz="1800" kern="100" dirty="0">
                <a:effectLst/>
                <a:latin typeface="Calibri" panose="020F0502020204030204" pitchFamily="34" charset="0"/>
                <a:ea typeface="DengXian" panose="02010600030101010101" pitchFamily="2" charset="-122"/>
                <a:cs typeface="Times New Roman" panose="02020603050405020304" pitchFamily="18" charset="0"/>
              </a:rPr>
              <a:t>Second, a new app-unique and user-resettable identifier called Advertising ID is introduced to replace the existing Android ID.</a:t>
            </a:r>
            <a:endParaRPr lang="en-SG" sz="1800" kern="100" dirty="0">
              <a:effectLst/>
              <a:latin typeface="Calibri" panose="020F0502020204030204" pitchFamily="34" charset="0"/>
              <a:ea typeface="DengXian" panose="02010600030101010101" pitchFamily="2" charset="-122"/>
              <a:cs typeface="Times New Roman" panose="02020603050405020304" pitchFamily="18" charset="0"/>
            </a:endParaRPr>
          </a:p>
          <a:p>
            <a:pPr>
              <a:lnSpc>
                <a:spcPct val="107000"/>
              </a:lnSpc>
              <a:spcAft>
                <a:spcPts val="800"/>
              </a:spcAft>
            </a:pPr>
            <a:r>
              <a:rPr lang="en-AU" sz="1800" kern="100" dirty="0">
                <a:effectLst/>
                <a:latin typeface="Calibri" panose="020F0502020204030204" pitchFamily="34" charset="0"/>
                <a:ea typeface="DengXian" panose="02010600030101010101" pitchFamily="2" charset="-122"/>
                <a:cs typeface="Times New Roman" panose="02020603050405020304" pitchFamily="18" charset="0"/>
              </a:rPr>
              <a:t>Third, app developers are requested to properly disclose their access, collection, use</a:t>
            </a:r>
            <a:r>
              <a:rPr lang="en-US" altLang="zh-CN" sz="1800" kern="100" dirty="0">
                <a:effectLst/>
                <a:latin typeface="Calibri" panose="020F0502020204030204" pitchFamily="34" charset="0"/>
                <a:ea typeface="DengXian" panose="02010600030101010101" pitchFamily="2" charset="-122"/>
                <a:cs typeface="Times New Roman" panose="02020603050405020304" pitchFamily="18" charset="0"/>
              </a:rPr>
              <a:t>,</a:t>
            </a:r>
            <a:r>
              <a:rPr lang="en-AU" sz="1800" kern="100" dirty="0">
                <a:effectLst/>
                <a:latin typeface="Calibri" panose="020F0502020204030204" pitchFamily="34" charset="0"/>
                <a:ea typeface="DengXian" panose="02010600030101010101" pitchFamily="2" charset="-122"/>
                <a:cs typeface="Times New Roman" panose="02020603050405020304" pitchFamily="18" charset="0"/>
              </a:rPr>
              <a:t> and sharing of user data to comply with the newly </a:t>
            </a:r>
            <a:r>
              <a:rPr lang="en-US" altLang="zh-CN" sz="1800" kern="100" dirty="0">
                <a:effectLst/>
                <a:latin typeface="Calibri" panose="020F0502020204030204" pitchFamily="34" charset="0"/>
                <a:ea typeface="DengXian" panose="02010600030101010101" pitchFamily="2" charset="-122"/>
                <a:cs typeface="Times New Roman" panose="02020603050405020304" pitchFamily="18" charset="0"/>
              </a:rPr>
              <a:t>introduced</a:t>
            </a:r>
            <a:r>
              <a:rPr lang="en-AU" sz="1800" kern="100" dirty="0">
                <a:effectLst/>
                <a:latin typeface="Calibri" panose="020F0502020204030204" pitchFamily="34" charset="0"/>
                <a:ea typeface="DengXian" panose="02010600030101010101" pitchFamily="2" charset="-122"/>
                <a:cs typeface="Times New Roman" panose="02020603050405020304" pitchFamily="18" charset="0"/>
              </a:rPr>
              <a:t> GDPR.</a:t>
            </a:r>
            <a:endParaRPr lang="en-SG" sz="1800" kern="100" dirty="0">
              <a:effectLst/>
              <a:latin typeface="Calibri" panose="020F0502020204030204" pitchFamily="34" charset="0"/>
              <a:ea typeface="DengXian" panose="02010600030101010101" pitchFamily="2" charset="-122"/>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B488E97E-AF29-4E59-A6E4-D1B9CD7E3329}" type="slidenum">
              <a:rPr lang="en-SG" smtClean="0"/>
              <a:t>6</a:t>
            </a:fld>
            <a:endParaRPr lang="en-SG"/>
          </a:p>
        </p:txBody>
      </p:sp>
    </p:spTree>
    <p:extLst>
      <p:ext uri="{BB962C8B-B14F-4D97-AF65-F5344CB8AC3E}">
        <p14:creationId xmlns:p14="http://schemas.microsoft.com/office/powerpoint/2010/main" val="13366685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altLang="zh-CN" dirty="0"/>
              <a:t>Now</a:t>
            </a:r>
            <a:r>
              <a:rPr lang="zh-CN" altLang="en-US" dirty="0"/>
              <a:t> </a:t>
            </a:r>
            <a:r>
              <a:rPr lang="en-US" altLang="zh-CN" dirty="0"/>
              <a:t>moving</a:t>
            </a:r>
            <a:r>
              <a:rPr lang="zh-CN" altLang="en-US" dirty="0"/>
              <a:t> </a:t>
            </a:r>
            <a:r>
              <a:rPr lang="en-US" altLang="zh-CN" dirty="0"/>
              <a:t>research</a:t>
            </a:r>
            <a:r>
              <a:rPr lang="zh-CN" altLang="en-US" dirty="0"/>
              <a:t> </a:t>
            </a:r>
            <a:r>
              <a:rPr lang="en-US" altLang="zh-CN" dirty="0"/>
              <a:t>perspective.</a:t>
            </a:r>
            <a:r>
              <a:rPr lang="zh-CN" altLang="en-US" dirty="0"/>
              <a:t> </a:t>
            </a:r>
            <a:r>
              <a:rPr lang="en-US" altLang="zh-CN" dirty="0"/>
              <a:t>During</a:t>
            </a:r>
            <a:r>
              <a:rPr lang="zh-CN" altLang="en-US" dirty="0"/>
              <a:t> </a:t>
            </a:r>
            <a:r>
              <a:rPr lang="en-US" altLang="zh-CN" dirty="0"/>
              <a:t>the</a:t>
            </a:r>
            <a:r>
              <a:rPr lang="zh-CN" altLang="en-US" dirty="0"/>
              <a:t> </a:t>
            </a:r>
            <a:r>
              <a:rPr lang="en-US" altLang="zh-CN" dirty="0"/>
              <a:t>past</a:t>
            </a:r>
            <a:r>
              <a:rPr lang="zh-CN" altLang="en-US" dirty="0"/>
              <a:t> </a:t>
            </a:r>
            <a:r>
              <a:rPr lang="en-US" altLang="zh-CN" dirty="0"/>
              <a:t>decade,</a:t>
            </a:r>
            <a:r>
              <a:rPr lang="zh-CN" altLang="en-US" dirty="0"/>
              <a:t> </a:t>
            </a:r>
            <a:r>
              <a:rPr lang="en-US" altLang="zh-CN" dirty="0"/>
              <a:t>we</a:t>
            </a:r>
            <a:r>
              <a:rPr lang="zh-CN" altLang="en-US" dirty="0"/>
              <a:t> </a:t>
            </a:r>
            <a:r>
              <a:rPr lang="en-US" altLang="zh-CN" dirty="0"/>
              <a:t>have</a:t>
            </a:r>
            <a:r>
              <a:rPr lang="zh-CN" altLang="en-US" dirty="0"/>
              <a:t> </a:t>
            </a:r>
            <a:r>
              <a:rPr lang="en-US" altLang="zh-CN" dirty="0"/>
              <a:t>witnessed</a:t>
            </a:r>
            <a:r>
              <a:rPr lang="zh-CN" altLang="en-US" dirty="0"/>
              <a:t> </a:t>
            </a:r>
            <a:r>
              <a:rPr lang="en-US" altLang="zh-CN" dirty="0"/>
              <a:t>that</a:t>
            </a:r>
            <a:r>
              <a:rPr lang="zh-CN" altLang="en-US" dirty="0"/>
              <a:t> </a:t>
            </a:r>
            <a:r>
              <a:rPr lang="en-US" altLang="zh-CN" dirty="0"/>
              <a:t>the</a:t>
            </a:r>
            <a:r>
              <a:rPr lang="zh-CN" altLang="en-US" dirty="0"/>
              <a:t> </a:t>
            </a:r>
            <a:r>
              <a:rPr lang="en-US" altLang="zh-CN" dirty="0"/>
              <a:t>personally</a:t>
            </a:r>
            <a:r>
              <a:rPr lang="zh-CN" altLang="en-US" dirty="0"/>
              <a:t> </a:t>
            </a:r>
            <a:r>
              <a:rPr lang="en-US" altLang="zh-CN" dirty="0"/>
              <a:t>identifiable</a:t>
            </a:r>
            <a:r>
              <a:rPr lang="zh-CN" altLang="en-US" dirty="0"/>
              <a:t> </a:t>
            </a:r>
            <a:r>
              <a:rPr lang="en-US" altLang="zh-CN" dirty="0"/>
              <a:t>data</a:t>
            </a:r>
            <a:r>
              <a:rPr lang="zh-CN" altLang="en-US" dirty="0"/>
              <a:t> </a:t>
            </a:r>
            <a:r>
              <a:rPr lang="en-US" altLang="zh-CN" dirty="0"/>
              <a:t>exfiltration</a:t>
            </a:r>
            <a:r>
              <a:rPr lang="zh-CN" altLang="en-US" dirty="0"/>
              <a:t> </a:t>
            </a:r>
            <a:r>
              <a:rPr lang="en-US" altLang="zh-CN" dirty="0"/>
              <a:t>in</a:t>
            </a:r>
            <a:r>
              <a:rPr lang="zh-CN" altLang="en-US" dirty="0"/>
              <a:t> </a:t>
            </a:r>
            <a:r>
              <a:rPr lang="en-US" altLang="zh-CN" dirty="0"/>
              <a:t>Android</a:t>
            </a:r>
            <a:r>
              <a:rPr lang="zh-CN" altLang="en-US" dirty="0"/>
              <a:t> </a:t>
            </a:r>
            <a:r>
              <a:rPr lang="en-US" altLang="zh-CN" dirty="0"/>
              <a:t>at</a:t>
            </a:r>
            <a:r>
              <a:rPr lang="zh-CN" altLang="en-US" dirty="0"/>
              <a:t> </a:t>
            </a:r>
            <a:r>
              <a:rPr lang="en-US" altLang="zh-CN" dirty="0"/>
              <a:t>app-level</a:t>
            </a:r>
            <a:r>
              <a:rPr lang="zh-CN" altLang="en-US" dirty="0"/>
              <a:t> </a:t>
            </a:r>
            <a:r>
              <a:rPr lang="en-US" altLang="zh-CN" dirty="0"/>
              <a:t>or</a:t>
            </a:r>
            <a:r>
              <a:rPr lang="zh-CN" altLang="en-US" dirty="0"/>
              <a:t> </a:t>
            </a:r>
            <a:r>
              <a:rPr lang="en-US" altLang="zh-CN" dirty="0"/>
              <a:t>library-level</a:t>
            </a:r>
            <a:r>
              <a:rPr lang="zh-CN" altLang="en-US" dirty="0"/>
              <a:t> </a:t>
            </a:r>
            <a:r>
              <a:rPr lang="en-US" altLang="zh-CN" dirty="0"/>
              <a:t>has</a:t>
            </a:r>
            <a:r>
              <a:rPr lang="zh-CN" altLang="en-US" dirty="0"/>
              <a:t> </a:t>
            </a:r>
            <a:r>
              <a:rPr lang="en-US" altLang="zh-CN" dirty="0"/>
              <a:t>been</a:t>
            </a:r>
            <a:r>
              <a:rPr lang="zh-CN" altLang="en-US" dirty="0"/>
              <a:t> </a:t>
            </a:r>
            <a:r>
              <a:rPr lang="en-US" altLang="zh-CN" dirty="0"/>
              <a:t>extensively</a:t>
            </a:r>
            <a:r>
              <a:rPr lang="zh-CN" altLang="en-US" dirty="0"/>
              <a:t> </a:t>
            </a:r>
            <a:r>
              <a:rPr lang="en-US" altLang="zh-CN" dirty="0"/>
              <a:t>studied.</a:t>
            </a:r>
          </a:p>
          <a:p>
            <a:r>
              <a:rPr lang="en-US" altLang="zh-CN" dirty="0"/>
              <a:t>Leaving</a:t>
            </a:r>
            <a:r>
              <a:rPr lang="zh-CN" altLang="en-US" dirty="0"/>
              <a:t> </a:t>
            </a:r>
            <a:r>
              <a:rPr lang="en-US" altLang="zh-CN" dirty="0"/>
              <a:t>privacy</a:t>
            </a:r>
            <a:r>
              <a:rPr lang="zh-CN" altLang="en-US" dirty="0"/>
              <a:t> </a:t>
            </a:r>
            <a:r>
              <a:rPr lang="en-US" altLang="zh-CN" dirty="0"/>
              <a:t>protection</a:t>
            </a:r>
            <a:r>
              <a:rPr lang="zh-CN" altLang="en-US" dirty="0"/>
              <a:t> </a:t>
            </a:r>
            <a:r>
              <a:rPr lang="en-US" altLang="zh-CN" dirty="0"/>
              <a:t>at</a:t>
            </a:r>
            <a:r>
              <a:rPr lang="zh-CN" altLang="en-US" dirty="0"/>
              <a:t> </a:t>
            </a:r>
            <a:r>
              <a:rPr lang="en-US" altLang="zh-CN" dirty="0"/>
              <a:t>OS-level</a:t>
            </a:r>
            <a:r>
              <a:rPr lang="zh-CN" altLang="en-US" dirty="0"/>
              <a:t> </a:t>
            </a:r>
            <a:r>
              <a:rPr lang="en-US" altLang="zh-CN" dirty="0"/>
              <a:t>an</a:t>
            </a:r>
            <a:r>
              <a:rPr lang="zh-CN" altLang="en-US" dirty="0"/>
              <a:t> </a:t>
            </a:r>
            <a:r>
              <a:rPr lang="en-US" altLang="zh-CN" dirty="0"/>
              <a:t>open</a:t>
            </a:r>
            <a:r>
              <a:rPr lang="zh-CN" altLang="en-US" dirty="0"/>
              <a:t> </a:t>
            </a:r>
            <a:r>
              <a:rPr lang="en-US" altLang="zh-CN" dirty="0"/>
              <a:t>question.</a:t>
            </a:r>
          </a:p>
          <a:p>
            <a:endParaRPr lang="en-US" altLang="zh-CN" dirty="0"/>
          </a:p>
          <a:p>
            <a:r>
              <a:rPr lang="en-US" altLang="zh-CN" dirty="0"/>
              <a:t>In</a:t>
            </a:r>
            <a:r>
              <a:rPr lang="zh-CN" altLang="en-US" dirty="0"/>
              <a:t> </a:t>
            </a:r>
            <a:r>
              <a:rPr lang="en-US" altLang="zh-CN" dirty="0"/>
              <a:t>the</a:t>
            </a:r>
            <a:r>
              <a:rPr lang="zh-CN" altLang="en-US" dirty="0"/>
              <a:t> </a:t>
            </a:r>
            <a:r>
              <a:rPr lang="en-US" altLang="zh-CN" dirty="0"/>
              <a:t>meantime,</a:t>
            </a:r>
            <a:r>
              <a:rPr lang="zh-CN" altLang="en-US" dirty="0"/>
              <a:t> </a:t>
            </a:r>
            <a:r>
              <a:rPr lang="en-US" altLang="zh-CN" dirty="0"/>
              <a:t>we</a:t>
            </a:r>
            <a:r>
              <a:rPr lang="zh-CN" altLang="en-US" dirty="0"/>
              <a:t> </a:t>
            </a:r>
            <a:r>
              <a:rPr lang="en-US" altLang="zh-CN" dirty="0"/>
              <a:t>learn</a:t>
            </a:r>
            <a:r>
              <a:rPr lang="zh-CN" altLang="en-US" dirty="0"/>
              <a:t> </a:t>
            </a:r>
            <a:r>
              <a:rPr lang="en-US" altLang="zh-CN" dirty="0"/>
              <a:t>that</a:t>
            </a:r>
            <a:r>
              <a:rPr lang="zh-CN" altLang="en-US" dirty="0"/>
              <a:t> </a:t>
            </a:r>
            <a:r>
              <a:rPr lang="en-US" altLang="zh-CN" dirty="0"/>
              <a:t>many</a:t>
            </a:r>
            <a:r>
              <a:rPr lang="zh-CN" altLang="en-US" dirty="0"/>
              <a:t> </a:t>
            </a:r>
            <a:r>
              <a:rPr lang="en-US" altLang="zh-CN" dirty="0"/>
              <a:t>types</a:t>
            </a:r>
            <a:r>
              <a:rPr lang="zh-CN" altLang="en-US" dirty="0"/>
              <a:t> </a:t>
            </a:r>
            <a:r>
              <a:rPr lang="en-US" altLang="zh-CN" dirty="0"/>
              <a:t>of</a:t>
            </a:r>
            <a:r>
              <a:rPr lang="zh-CN" altLang="en-US" dirty="0"/>
              <a:t> </a:t>
            </a:r>
            <a:r>
              <a:rPr lang="en-US" altLang="zh-CN" dirty="0"/>
              <a:t>personally</a:t>
            </a:r>
            <a:r>
              <a:rPr lang="zh-CN" altLang="en-US" dirty="0"/>
              <a:t> </a:t>
            </a:r>
            <a:r>
              <a:rPr lang="en-US" altLang="zh-CN" dirty="0"/>
              <a:t>identifiable</a:t>
            </a:r>
            <a:r>
              <a:rPr lang="zh-CN" altLang="en-US" dirty="0"/>
              <a:t> </a:t>
            </a:r>
            <a:r>
              <a:rPr lang="en-US" altLang="zh-CN" dirty="0"/>
              <a:t>data</a:t>
            </a:r>
            <a:r>
              <a:rPr lang="zh-CN" altLang="en-US" dirty="0"/>
              <a:t> </a:t>
            </a:r>
            <a:r>
              <a:rPr lang="en-US" altLang="zh-CN" dirty="0"/>
              <a:t>served</a:t>
            </a:r>
            <a:r>
              <a:rPr lang="zh-CN" altLang="en-US" dirty="0"/>
              <a:t> </a:t>
            </a:r>
            <a:r>
              <a:rPr lang="en-US" altLang="zh-CN" dirty="0"/>
              <a:t>at</a:t>
            </a:r>
            <a:r>
              <a:rPr lang="zh-CN" altLang="en-US" dirty="0"/>
              <a:t> </a:t>
            </a:r>
            <a:r>
              <a:rPr lang="en-US" altLang="zh-CN" dirty="0"/>
              <a:t>OS-level</a:t>
            </a:r>
            <a:r>
              <a:rPr lang="zh-CN" altLang="en-US" dirty="0"/>
              <a:t> </a:t>
            </a:r>
            <a:r>
              <a:rPr lang="en-US" altLang="zh-CN" dirty="0"/>
              <a:t>are</a:t>
            </a:r>
            <a:r>
              <a:rPr lang="zh-CN" altLang="en-US" dirty="0"/>
              <a:t> </a:t>
            </a:r>
            <a:r>
              <a:rPr lang="en-US" altLang="zh-CN" dirty="0"/>
              <a:t>user-</a:t>
            </a:r>
            <a:r>
              <a:rPr lang="en-US" altLang="zh-CN" dirty="0" err="1"/>
              <a:t>unresettable</a:t>
            </a:r>
            <a:r>
              <a:rPr lang="en-US" altLang="zh-CN" dirty="0"/>
              <a:t>,</a:t>
            </a:r>
            <a:r>
              <a:rPr lang="zh-CN" altLang="en-US" dirty="0"/>
              <a:t> </a:t>
            </a:r>
            <a:r>
              <a:rPr lang="en-US" altLang="zh-CN" dirty="0"/>
              <a:t>for</a:t>
            </a:r>
            <a:r>
              <a:rPr lang="zh-CN" altLang="en-US" dirty="0"/>
              <a:t> </a:t>
            </a:r>
            <a:r>
              <a:rPr lang="en-US" altLang="zh-CN" dirty="0"/>
              <a:t>example</a:t>
            </a:r>
            <a:r>
              <a:rPr lang="zh-CN" altLang="en-US" dirty="0"/>
              <a:t> </a:t>
            </a:r>
            <a:r>
              <a:rPr lang="en-US" altLang="zh-CN" dirty="0"/>
              <a:t>the</a:t>
            </a:r>
            <a:r>
              <a:rPr lang="zh-CN" altLang="en-US" dirty="0"/>
              <a:t> </a:t>
            </a:r>
            <a:r>
              <a:rPr lang="en-US" altLang="zh-CN" dirty="0"/>
              <a:t>serial</a:t>
            </a:r>
            <a:r>
              <a:rPr lang="zh-CN" altLang="en-US" dirty="0"/>
              <a:t> </a:t>
            </a:r>
            <a:r>
              <a:rPr lang="en-US" altLang="zh-CN" dirty="0"/>
              <a:t>number,</a:t>
            </a:r>
            <a:r>
              <a:rPr lang="zh-CN" altLang="en-US" dirty="0"/>
              <a:t> </a:t>
            </a:r>
            <a:r>
              <a:rPr lang="en-US" altLang="zh-CN" dirty="0"/>
              <a:t>IMEI</a:t>
            </a:r>
            <a:r>
              <a:rPr lang="zh-CN" altLang="en-US" dirty="0"/>
              <a:t> </a:t>
            </a:r>
            <a:r>
              <a:rPr lang="en-US" altLang="zh-CN" dirty="0"/>
              <a:t>and</a:t>
            </a:r>
            <a:r>
              <a:rPr lang="zh-CN" altLang="en-US" dirty="0"/>
              <a:t> </a:t>
            </a:r>
            <a:r>
              <a:rPr lang="en-US" altLang="zh-CN" dirty="0"/>
              <a:t>MAC</a:t>
            </a:r>
            <a:r>
              <a:rPr lang="zh-CN" altLang="en-US" dirty="0"/>
              <a:t> </a:t>
            </a:r>
            <a:r>
              <a:rPr lang="en-US" altLang="zh-CN" dirty="0"/>
              <a:t>address.</a:t>
            </a:r>
            <a:r>
              <a:rPr lang="zh-CN" altLang="en-US" dirty="0"/>
              <a:t> </a:t>
            </a:r>
            <a:endParaRPr lang="en-US" altLang="zh-CN" dirty="0"/>
          </a:p>
          <a:p>
            <a:r>
              <a:rPr lang="en-US" altLang="zh-CN" dirty="0"/>
              <a:t>They</a:t>
            </a:r>
            <a:r>
              <a:rPr lang="zh-CN" altLang="en-US" dirty="0"/>
              <a:t> </a:t>
            </a:r>
            <a:r>
              <a:rPr lang="en-US" altLang="zh-CN" dirty="0"/>
              <a:t>are</a:t>
            </a:r>
            <a:r>
              <a:rPr lang="zh-CN" altLang="en-US" dirty="0"/>
              <a:t> </a:t>
            </a:r>
            <a:r>
              <a:rPr lang="en-US" altLang="zh-CN" dirty="0"/>
              <a:t>not</a:t>
            </a:r>
            <a:r>
              <a:rPr lang="zh-CN" altLang="en-US" dirty="0"/>
              <a:t> </a:t>
            </a:r>
            <a:r>
              <a:rPr lang="en-US" altLang="zh-CN" dirty="0"/>
              <a:t>easily</a:t>
            </a:r>
            <a:r>
              <a:rPr lang="zh-CN" altLang="en-US" dirty="0"/>
              <a:t> </a:t>
            </a:r>
            <a:r>
              <a:rPr lang="en-US" altLang="zh-CN" dirty="0"/>
              <a:t>replaceable</a:t>
            </a:r>
            <a:r>
              <a:rPr lang="zh-CN" altLang="en-US" dirty="0"/>
              <a:t> </a:t>
            </a:r>
            <a:r>
              <a:rPr lang="en-US" altLang="zh-CN" dirty="0"/>
              <a:t>as</a:t>
            </a:r>
            <a:r>
              <a:rPr lang="zh-CN" altLang="en-US" dirty="0"/>
              <a:t> </a:t>
            </a:r>
            <a:r>
              <a:rPr lang="en-US" altLang="zh-CN" dirty="0"/>
              <a:t>a</a:t>
            </a:r>
            <a:r>
              <a:rPr lang="zh-CN" altLang="en-US" dirty="0"/>
              <a:t> </a:t>
            </a:r>
            <a:r>
              <a:rPr lang="en-US" altLang="zh-CN" dirty="0"/>
              <a:t>password</a:t>
            </a:r>
            <a:r>
              <a:rPr lang="zh-CN" altLang="en-US" dirty="0"/>
              <a:t> </a:t>
            </a:r>
            <a:r>
              <a:rPr lang="en-US" altLang="zh-CN" dirty="0"/>
              <a:t>once</a:t>
            </a:r>
            <a:r>
              <a:rPr lang="zh-CN" altLang="en-US" dirty="0"/>
              <a:t> </a:t>
            </a:r>
            <a:r>
              <a:rPr lang="en-US" altLang="zh-CN" dirty="0"/>
              <a:t>leaked,</a:t>
            </a:r>
            <a:r>
              <a:rPr lang="zh-CN" altLang="en-US" dirty="0"/>
              <a:t> </a:t>
            </a:r>
            <a:r>
              <a:rPr lang="en-US" altLang="zh-CN" dirty="0"/>
              <a:t>and</a:t>
            </a:r>
            <a:r>
              <a:rPr lang="zh-CN" altLang="en-US" dirty="0"/>
              <a:t> </a:t>
            </a:r>
            <a:r>
              <a:rPr lang="en-US" altLang="zh-CN" dirty="0"/>
              <a:t>therefore</a:t>
            </a:r>
            <a:r>
              <a:rPr lang="zh-CN" altLang="en-US" dirty="0"/>
              <a:t> </a:t>
            </a:r>
            <a:r>
              <a:rPr lang="en-US" altLang="zh-CN" dirty="0"/>
              <a:t>we</a:t>
            </a:r>
            <a:r>
              <a:rPr lang="zh-CN" altLang="en-US" dirty="0"/>
              <a:t> </a:t>
            </a:r>
            <a:r>
              <a:rPr lang="en-US" altLang="zh-CN" dirty="0"/>
              <a:t>refer</a:t>
            </a:r>
            <a:r>
              <a:rPr lang="zh-CN" altLang="en-US" dirty="0"/>
              <a:t> </a:t>
            </a:r>
            <a:r>
              <a:rPr lang="en-US" altLang="zh-CN" dirty="0"/>
              <a:t>to</a:t>
            </a:r>
            <a:r>
              <a:rPr lang="zh-CN" altLang="en-US" dirty="0"/>
              <a:t> </a:t>
            </a:r>
            <a:r>
              <a:rPr lang="en-US" altLang="zh-CN" dirty="0"/>
              <a:t>them</a:t>
            </a:r>
            <a:r>
              <a:rPr lang="zh-CN" altLang="en-US" dirty="0"/>
              <a:t> </a:t>
            </a:r>
            <a:r>
              <a:rPr lang="en-US" altLang="zh-CN" dirty="0"/>
              <a:t>as</a:t>
            </a:r>
            <a:r>
              <a:rPr lang="zh-CN" altLang="en-US" dirty="0"/>
              <a:t> </a:t>
            </a:r>
            <a:r>
              <a:rPr lang="en-US" altLang="zh-CN" dirty="0"/>
              <a:t>user</a:t>
            </a:r>
            <a:r>
              <a:rPr lang="zh-CN" altLang="en-US" dirty="0"/>
              <a:t> </a:t>
            </a:r>
            <a:r>
              <a:rPr lang="en-US" altLang="zh-CN" dirty="0" err="1"/>
              <a:t>unresettable</a:t>
            </a:r>
            <a:r>
              <a:rPr lang="zh-CN" altLang="en-US" dirty="0"/>
              <a:t> </a:t>
            </a:r>
            <a:r>
              <a:rPr lang="en-US" altLang="zh-CN" dirty="0"/>
              <a:t>identifiers,</a:t>
            </a:r>
            <a:r>
              <a:rPr lang="zh-CN" altLang="en-US" dirty="0"/>
              <a:t> </a:t>
            </a:r>
            <a:r>
              <a:rPr lang="en-US" altLang="zh-CN" dirty="0"/>
              <a:t>shortly</a:t>
            </a:r>
            <a:r>
              <a:rPr lang="zh-CN" altLang="en-US" dirty="0"/>
              <a:t> </a:t>
            </a:r>
            <a:r>
              <a:rPr lang="en-US" altLang="zh-CN" dirty="0"/>
              <a:t>written</a:t>
            </a:r>
            <a:r>
              <a:rPr lang="zh-CN" altLang="en-US" dirty="0"/>
              <a:t> </a:t>
            </a:r>
            <a:r>
              <a:rPr lang="en-US" altLang="zh-CN" dirty="0"/>
              <a:t>as</a:t>
            </a:r>
            <a:r>
              <a:rPr lang="zh-CN" altLang="en-US" dirty="0"/>
              <a:t> </a:t>
            </a:r>
            <a:r>
              <a:rPr lang="en-US" altLang="zh-CN" dirty="0"/>
              <a:t>UUIs.</a:t>
            </a:r>
          </a:p>
          <a:p>
            <a:endParaRPr lang="en-US" altLang="zh-CN" dirty="0"/>
          </a:p>
          <a:p>
            <a:r>
              <a:rPr lang="en-US" altLang="zh-CN" dirty="0"/>
              <a:t>So,</a:t>
            </a:r>
            <a:r>
              <a:rPr lang="zh-CN" altLang="en-US" dirty="0"/>
              <a:t> </a:t>
            </a:r>
            <a:r>
              <a:rPr lang="en-US" altLang="zh-CN" dirty="0"/>
              <a:t>we</a:t>
            </a:r>
            <a:r>
              <a:rPr lang="zh-CN" altLang="en-US" dirty="0"/>
              <a:t> </a:t>
            </a:r>
            <a:r>
              <a:rPr lang="en-US" altLang="zh-CN" dirty="0"/>
              <a:t>are</a:t>
            </a:r>
            <a:r>
              <a:rPr lang="zh-CN" altLang="en-US" dirty="0"/>
              <a:t> </a:t>
            </a:r>
            <a:r>
              <a:rPr lang="en-US" b="1" dirty="0"/>
              <a:t>curious</a:t>
            </a:r>
            <a:r>
              <a:rPr lang="en-US" dirty="0"/>
              <a:t> about one question: </a:t>
            </a:r>
            <a:r>
              <a:rPr lang="en-US" sz="1200" b="1" i="1" dirty="0">
                <a:solidFill>
                  <a:schemeClr val="tx2">
                    <a:lumMod val="75000"/>
                  </a:schemeClr>
                </a:solidFill>
              </a:rPr>
              <a:t>whether the operating systems themselves comprehensively safeguard UUIs.</a:t>
            </a:r>
            <a:endParaRPr lang="en-US" dirty="0"/>
          </a:p>
          <a:p>
            <a:endParaRPr lang="en-US" dirty="0"/>
          </a:p>
          <a:p>
            <a:r>
              <a:rPr lang="en-AU" sz="1800" dirty="0">
                <a:effectLst/>
                <a:latin typeface="Calibri" panose="020F0502020204030204" pitchFamily="34" charset="0"/>
                <a:ea typeface="DengXian" panose="02010600030101010101" pitchFamily="2" charset="-122"/>
                <a:cs typeface="Times New Roman" panose="02020603050405020304" pitchFamily="18" charset="0"/>
              </a:rPr>
              <a:t>And we are going to </a:t>
            </a:r>
            <a:r>
              <a:rPr lang="en-US" altLang="zh-CN" sz="1800" dirty="0">
                <a:effectLst/>
                <a:latin typeface="Calibri" panose="020F0502020204030204" pitchFamily="34" charset="0"/>
                <a:ea typeface="DengXian" panose="02010600030101010101" pitchFamily="2" charset="-122"/>
                <a:cs typeface="Times New Roman" panose="02020603050405020304" pitchFamily="18" charset="0"/>
              </a:rPr>
              <a:t>investigate</a:t>
            </a:r>
            <a:r>
              <a:rPr lang="en-AU" sz="1800" dirty="0">
                <a:effectLst/>
                <a:latin typeface="Calibri" panose="020F0502020204030204" pitchFamily="34" charset="0"/>
                <a:ea typeface="DengXian" panose="02010600030101010101" pitchFamily="2" charset="-122"/>
                <a:cs typeface="Times New Roman" panose="02020603050405020304" pitchFamily="18" charset="0"/>
              </a:rPr>
              <a:t> this question in this paper.</a:t>
            </a:r>
            <a:r>
              <a:rPr lang="en-SG" dirty="0">
                <a:effectLst/>
              </a:rPr>
              <a:t> </a:t>
            </a:r>
            <a:endParaRPr lang="en-SG" dirty="0"/>
          </a:p>
        </p:txBody>
      </p:sp>
      <p:sp>
        <p:nvSpPr>
          <p:cNvPr id="4" name="Slide Number Placeholder 3"/>
          <p:cNvSpPr>
            <a:spLocks noGrp="1"/>
          </p:cNvSpPr>
          <p:nvPr>
            <p:ph type="sldNum" sz="quarter" idx="5"/>
          </p:nvPr>
        </p:nvSpPr>
        <p:spPr/>
        <p:txBody>
          <a:bodyPr/>
          <a:lstStyle/>
          <a:p>
            <a:fld id="{B488E97E-AF29-4E59-A6E4-D1B9CD7E3329}" type="slidenum">
              <a:rPr lang="en-SG" smtClean="0"/>
              <a:t>7</a:t>
            </a:fld>
            <a:endParaRPr lang="en-SG"/>
          </a:p>
        </p:txBody>
      </p:sp>
    </p:spTree>
    <p:extLst>
      <p:ext uri="{BB962C8B-B14F-4D97-AF65-F5344CB8AC3E}">
        <p14:creationId xmlns:p14="http://schemas.microsoft.com/office/powerpoint/2010/main" val="11894626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This slide shows the 6 pre-identified UUIs, as you may say that they are very common, exactly you’re right. </a:t>
            </a:r>
            <a:endParaRPr lang="en-SG" dirty="0"/>
          </a:p>
          <a:p>
            <a:endParaRPr lang="en-US" altLang="zh-CN" dirty="0"/>
          </a:p>
          <a:p>
            <a:r>
              <a:rPr lang="en-US" altLang="zh-CN" b="1" dirty="0"/>
              <a:t>[CLICK]</a:t>
            </a:r>
          </a:p>
          <a:p>
            <a:r>
              <a:rPr lang="en-US" altLang="zh-CN" dirty="0"/>
              <a:t>T</a:t>
            </a:r>
            <a:r>
              <a:rPr lang="en-US" dirty="0"/>
              <a:t>hese 6 UUIs are officially documented by Google, and they all have official APIs for apps to access.</a:t>
            </a:r>
          </a:p>
          <a:p>
            <a:r>
              <a:rPr lang="en-US" altLang="zh-CN" dirty="0"/>
              <a:t>For</a:t>
            </a:r>
            <a:r>
              <a:rPr lang="zh-CN" altLang="en-US" dirty="0"/>
              <a:t> </a:t>
            </a:r>
            <a:r>
              <a:rPr lang="en-US" altLang="zh-CN" dirty="0"/>
              <a:t>each</a:t>
            </a:r>
            <a:r>
              <a:rPr lang="zh-CN" altLang="en-US" dirty="0"/>
              <a:t> </a:t>
            </a:r>
            <a:r>
              <a:rPr lang="en-US" altLang="zh-CN" dirty="0"/>
              <a:t>UUI,</a:t>
            </a:r>
            <a:r>
              <a:rPr lang="zh-CN" altLang="en-US" dirty="0"/>
              <a:t> </a:t>
            </a:r>
            <a:r>
              <a:rPr lang="en-US" altLang="zh-CN" dirty="0"/>
              <a:t>there</a:t>
            </a:r>
            <a:r>
              <a:rPr lang="zh-CN" altLang="en-US" dirty="0"/>
              <a:t> </a:t>
            </a:r>
            <a:r>
              <a:rPr lang="en-US" altLang="zh-CN" dirty="0"/>
              <a:t>is</a:t>
            </a:r>
            <a:r>
              <a:rPr lang="zh-CN" altLang="en-US" dirty="0"/>
              <a:t> </a:t>
            </a:r>
            <a:r>
              <a:rPr lang="en-US" altLang="zh-CN" dirty="0"/>
              <a:t>at</a:t>
            </a:r>
            <a:r>
              <a:rPr lang="zh-CN" altLang="en-US" dirty="0"/>
              <a:t> </a:t>
            </a:r>
            <a:r>
              <a:rPr lang="en-US" altLang="zh-CN" dirty="0"/>
              <a:t>least</a:t>
            </a:r>
            <a:r>
              <a:rPr lang="zh-CN" altLang="en-US" dirty="0"/>
              <a:t> </a:t>
            </a:r>
            <a:r>
              <a:rPr lang="en-US" altLang="zh-CN" dirty="0"/>
              <a:t>1</a:t>
            </a:r>
            <a:r>
              <a:rPr lang="zh-CN" altLang="en-US" dirty="0"/>
              <a:t> </a:t>
            </a:r>
            <a:r>
              <a:rPr lang="en-US" altLang="zh-CN" dirty="0"/>
              <a:t>official</a:t>
            </a:r>
            <a:r>
              <a:rPr lang="zh-CN" altLang="en-US" dirty="0"/>
              <a:t> </a:t>
            </a:r>
            <a:r>
              <a:rPr lang="en-US" altLang="zh-CN" dirty="0"/>
              <a:t>API</a:t>
            </a:r>
            <a:r>
              <a:rPr lang="zh-CN" altLang="en-US" dirty="0"/>
              <a:t> </a:t>
            </a:r>
            <a:r>
              <a:rPr lang="en-US" altLang="zh-CN" dirty="0"/>
              <a:t>for</a:t>
            </a:r>
            <a:r>
              <a:rPr lang="zh-CN" altLang="en-US" dirty="0"/>
              <a:t> </a:t>
            </a:r>
            <a:r>
              <a:rPr lang="en-US" altLang="zh-CN" dirty="0"/>
              <a:t>apps</a:t>
            </a:r>
            <a:r>
              <a:rPr lang="zh-CN" altLang="en-US" dirty="0"/>
              <a:t> </a:t>
            </a:r>
            <a:r>
              <a:rPr lang="en-US" altLang="zh-CN" dirty="0"/>
              <a:t>to</a:t>
            </a:r>
            <a:r>
              <a:rPr lang="zh-CN" altLang="en-US" dirty="0"/>
              <a:t> </a:t>
            </a:r>
            <a:r>
              <a:rPr lang="en-US" altLang="zh-CN" dirty="0"/>
              <a:t>access.</a:t>
            </a:r>
            <a:endParaRPr lang="en-US" dirty="0"/>
          </a:p>
          <a:p>
            <a:endParaRPr lang="en-SG" dirty="0"/>
          </a:p>
          <a:p>
            <a:r>
              <a:rPr lang="en-SG" dirty="0"/>
              <a:t>But in this paper, we are not only investigating whether these 6 UUIs are well protected or not.</a:t>
            </a:r>
          </a:p>
          <a:p>
            <a:r>
              <a:rPr lang="en-SG" dirty="0"/>
              <a:t>We</a:t>
            </a:r>
            <a:r>
              <a:rPr lang="zh-CN" altLang="en-US" dirty="0"/>
              <a:t> </a:t>
            </a:r>
            <a:r>
              <a:rPr lang="en-US" altLang="zh-CN" dirty="0"/>
              <a:t>take</a:t>
            </a:r>
            <a:r>
              <a:rPr lang="en-SG" dirty="0"/>
              <a:t> these 6 UUIs as seeds, to explore how a UUI could be accessed by apps, and furthermore, how many UUIs that we have never seen before, are in risk of privacy leakage.</a:t>
            </a:r>
          </a:p>
        </p:txBody>
      </p:sp>
      <p:sp>
        <p:nvSpPr>
          <p:cNvPr id="4" name="Slide Number Placeholder 3"/>
          <p:cNvSpPr>
            <a:spLocks noGrp="1"/>
          </p:cNvSpPr>
          <p:nvPr>
            <p:ph type="sldNum" sz="quarter" idx="5"/>
          </p:nvPr>
        </p:nvSpPr>
        <p:spPr/>
        <p:txBody>
          <a:bodyPr/>
          <a:lstStyle/>
          <a:p>
            <a:fld id="{B488E97E-AF29-4E59-A6E4-D1B9CD7E3329}" type="slidenum">
              <a:rPr lang="en-SG" smtClean="0"/>
              <a:t>8</a:t>
            </a:fld>
            <a:endParaRPr lang="en-SG"/>
          </a:p>
        </p:txBody>
      </p:sp>
    </p:spTree>
    <p:extLst>
      <p:ext uri="{BB962C8B-B14F-4D97-AF65-F5344CB8AC3E}">
        <p14:creationId xmlns:p14="http://schemas.microsoft.com/office/powerpoint/2010/main" val="29409686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altLang="zh-CN" dirty="0"/>
              <a:t>…</a:t>
            </a:r>
            <a:r>
              <a:rPr lang="zh-CN" altLang="en-US" dirty="0"/>
              <a:t> </a:t>
            </a:r>
            <a:endParaRPr lang="en-US" altLang="zh-CN" dirty="0"/>
          </a:p>
          <a:p>
            <a:r>
              <a:rPr lang="en-US" altLang="zh-CN" dirty="0"/>
              <a:t>T</a:t>
            </a:r>
            <a:r>
              <a:rPr lang="en-US" dirty="0"/>
              <a:t>hese 6 UUIs are officially documented by Google, and they all have official APIs for apps to access.</a:t>
            </a:r>
          </a:p>
          <a:p>
            <a:r>
              <a:rPr lang="en-US" altLang="zh-CN" dirty="0"/>
              <a:t>For</a:t>
            </a:r>
            <a:r>
              <a:rPr lang="zh-CN" altLang="en-US" dirty="0"/>
              <a:t> </a:t>
            </a:r>
            <a:r>
              <a:rPr lang="en-US" altLang="zh-CN" dirty="0"/>
              <a:t>each</a:t>
            </a:r>
            <a:r>
              <a:rPr lang="zh-CN" altLang="en-US" dirty="0"/>
              <a:t> </a:t>
            </a:r>
            <a:r>
              <a:rPr lang="en-US" altLang="zh-CN" dirty="0"/>
              <a:t>UUI,</a:t>
            </a:r>
            <a:r>
              <a:rPr lang="zh-CN" altLang="en-US" dirty="0"/>
              <a:t> </a:t>
            </a:r>
            <a:r>
              <a:rPr lang="en-US" altLang="zh-CN" dirty="0"/>
              <a:t>there</a:t>
            </a:r>
            <a:r>
              <a:rPr lang="zh-CN" altLang="en-US" dirty="0"/>
              <a:t> </a:t>
            </a:r>
            <a:r>
              <a:rPr lang="en-US" altLang="zh-CN" dirty="0"/>
              <a:t>is</a:t>
            </a:r>
            <a:r>
              <a:rPr lang="zh-CN" altLang="en-US" dirty="0"/>
              <a:t> </a:t>
            </a:r>
            <a:r>
              <a:rPr lang="en-US" altLang="zh-CN" dirty="0"/>
              <a:t>at</a:t>
            </a:r>
            <a:r>
              <a:rPr lang="zh-CN" altLang="en-US" dirty="0"/>
              <a:t> </a:t>
            </a:r>
            <a:r>
              <a:rPr lang="en-US" altLang="zh-CN" dirty="0"/>
              <a:t>least</a:t>
            </a:r>
            <a:r>
              <a:rPr lang="zh-CN" altLang="en-US" dirty="0"/>
              <a:t> </a:t>
            </a:r>
            <a:r>
              <a:rPr lang="en-US" altLang="zh-CN" dirty="0"/>
              <a:t>1</a:t>
            </a:r>
            <a:r>
              <a:rPr lang="zh-CN" altLang="en-US" dirty="0"/>
              <a:t> </a:t>
            </a:r>
            <a:r>
              <a:rPr lang="en-US" altLang="zh-CN" dirty="0"/>
              <a:t>official</a:t>
            </a:r>
            <a:r>
              <a:rPr lang="zh-CN" altLang="en-US" dirty="0"/>
              <a:t> </a:t>
            </a:r>
            <a:r>
              <a:rPr lang="en-US" altLang="zh-CN" dirty="0"/>
              <a:t>API</a:t>
            </a:r>
            <a:r>
              <a:rPr lang="zh-CN" altLang="en-US" dirty="0"/>
              <a:t> </a:t>
            </a:r>
            <a:r>
              <a:rPr lang="en-US" altLang="zh-CN" dirty="0"/>
              <a:t>for</a:t>
            </a:r>
            <a:r>
              <a:rPr lang="zh-CN" altLang="en-US" dirty="0"/>
              <a:t> </a:t>
            </a:r>
            <a:r>
              <a:rPr lang="en-US" altLang="zh-CN" dirty="0"/>
              <a:t>apps</a:t>
            </a:r>
            <a:r>
              <a:rPr lang="zh-CN" altLang="en-US" dirty="0"/>
              <a:t> </a:t>
            </a:r>
            <a:r>
              <a:rPr lang="en-US" altLang="zh-CN" dirty="0"/>
              <a:t>to</a:t>
            </a:r>
            <a:r>
              <a:rPr lang="zh-CN" altLang="en-US" dirty="0"/>
              <a:t> </a:t>
            </a:r>
            <a:r>
              <a:rPr lang="en-US" altLang="zh-CN" dirty="0"/>
              <a:t>access.</a:t>
            </a:r>
            <a:endParaRPr lang="en-US" dirty="0"/>
          </a:p>
          <a:p>
            <a:endParaRPr lang="en-SG" dirty="0"/>
          </a:p>
          <a:p>
            <a:r>
              <a:rPr lang="en-US" altLang="zh-CN" b="1" dirty="0"/>
              <a:t>[CLICK]</a:t>
            </a:r>
          </a:p>
          <a:p>
            <a:endParaRPr lang="en-SG" dirty="0"/>
          </a:p>
          <a:p>
            <a:r>
              <a:rPr lang="en-SG" dirty="0"/>
              <a:t>But in this paper, we are not only investigating whether these 6 UUIs are well protected or not.</a:t>
            </a:r>
          </a:p>
          <a:p>
            <a:r>
              <a:rPr lang="en-SG" dirty="0"/>
              <a:t>We</a:t>
            </a:r>
            <a:r>
              <a:rPr lang="zh-CN" altLang="en-US" dirty="0"/>
              <a:t> </a:t>
            </a:r>
            <a:r>
              <a:rPr lang="en-US" altLang="zh-CN" dirty="0"/>
              <a:t>take</a:t>
            </a:r>
            <a:r>
              <a:rPr lang="en-SG" dirty="0"/>
              <a:t> these 6 UUIs as seeds, to explore how a UUI could be accessed by apps, and furthermore, how many UUIs that we have never seen before, are in risk of privacy leakage.</a:t>
            </a:r>
          </a:p>
        </p:txBody>
      </p:sp>
      <p:sp>
        <p:nvSpPr>
          <p:cNvPr id="4" name="Slide Number Placeholder 3"/>
          <p:cNvSpPr>
            <a:spLocks noGrp="1"/>
          </p:cNvSpPr>
          <p:nvPr>
            <p:ph type="sldNum" sz="quarter" idx="5"/>
          </p:nvPr>
        </p:nvSpPr>
        <p:spPr/>
        <p:txBody>
          <a:bodyPr/>
          <a:lstStyle/>
          <a:p>
            <a:fld id="{B488E97E-AF29-4E59-A6E4-D1B9CD7E3329}" type="slidenum">
              <a:rPr lang="en-SG" smtClean="0"/>
              <a:t>9</a:t>
            </a:fld>
            <a:endParaRPr lang="en-SG"/>
          </a:p>
        </p:txBody>
      </p:sp>
    </p:spTree>
    <p:extLst>
      <p:ext uri="{BB962C8B-B14F-4D97-AF65-F5344CB8AC3E}">
        <p14:creationId xmlns:p14="http://schemas.microsoft.com/office/powerpoint/2010/main" val="4859636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15560" y="3393701"/>
            <a:ext cx="10363200" cy="1470025"/>
          </a:xfrm>
          <a:prstGeom prst="rect">
            <a:avLst/>
          </a:prstGeom>
        </p:spPr>
        <p:txBody>
          <a:bodyPr/>
          <a:lstStyle>
            <a:lvl1pPr algn="l">
              <a:defRPr b="0" i="0" cap="all" baseline="0">
                <a:solidFill>
                  <a:schemeClr val="bg1"/>
                </a:solidFill>
                <a:latin typeface="Frutiger LT 55 Roman"/>
                <a:cs typeface="Frutiger LT 55 Roman"/>
              </a:defRPr>
            </a:lvl1pPr>
          </a:lstStyle>
          <a:p>
            <a:r>
              <a:rPr lang="en-US"/>
              <a:t>Click to edit Master title style</a:t>
            </a:r>
            <a:endParaRPr lang="en-US" dirty="0"/>
          </a:p>
        </p:txBody>
      </p:sp>
      <p:sp>
        <p:nvSpPr>
          <p:cNvPr id="3" name="Subtitle 2"/>
          <p:cNvSpPr>
            <a:spLocks noGrp="1"/>
          </p:cNvSpPr>
          <p:nvPr>
            <p:ph type="subTitle" idx="1"/>
          </p:nvPr>
        </p:nvSpPr>
        <p:spPr>
          <a:xfrm>
            <a:off x="678755" y="5000066"/>
            <a:ext cx="8534400" cy="1058215"/>
          </a:xfrm>
          <a:prstGeom prst="rect">
            <a:avLst/>
          </a:prstGeom>
        </p:spPr>
        <p:txBody>
          <a:bodyPr/>
          <a:lstStyle>
            <a:lvl1pPr marL="0" indent="0" algn="l">
              <a:buNone/>
              <a:defRPr sz="900" b="0" i="0">
                <a:solidFill>
                  <a:srgbClr val="FFFFFF"/>
                </a:solidFill>
                <a:latin typeface="Frutiger LT 55 Roman"/>
                <a:cs typeface="Frutiger LT 55 Roman"/>
              </a:defRPr>
            </a:lvl1pPr>
            <a:lvl2pPr marL="342874" indent="0" algn="ctr">
              <a:buNone/>
              <a:defRPr/>
            </a:lvl2pPr>
            <a:lvl3pPr marL="685749" indent="0" algn="ctr">
              <a:buNone/>
              <a:defRPr/>
            </a:lvl3pPr>
            <a:lvl4pPr marL="1028624" indent="0" algn="ctr">
              <a:buNone/>
              <a:defRPr/>
            </a:lvl4pPr>
            <a:lvl5pPr marL="1371498" indent="0" algn="ctr">
              <a:buNone/>
              <a:defRPr/>
            </a:lvl5pPr>
            <a:lvl6pPr marL="1714371" indent="0" algn="ctr">
              <a:buNone/>
              <a:defRPr/>
            </a:lvl6pPr>
            <a:lvl7pPr marL="2057246" indent="0" algn="ctr">
              <a:buNone/>
              <a:defRPr/>
            </a:lvl7pPr>
            <a:lvl8pPr marL="2400120" indent="0" algn="ctr">
              <a:buNone/>
              <a:defRPr/>
            </a:lvl8pPr>
            <a:lvl9pPr marL="2742994" indent="0" algn="ctr">
              <a:buNone/>
              <a:defRPr/>
            </a:lvl9pPr>
          </a:lstStyle>
          <a:p>
            <a:r>
              <a:rPr lang="en-US"/>
              <a:t>Click to edit Master subtitle style</a:t>
            </a:r>
            <a:endParaRPr lang="en-US" dirty="0"/>
          </a:p>
        </p:txBody>
      </p:sp>
      <p:sp>
        <p:nvSpPr>
          <p:cNvPr id="4" name="Slide Number Placeholder 5">
            <a:extLst>
              <a:ext uri="{FF2B5EF4-FFF2-40B4-BE49-F238E27FC236}">
                <a16:creationId xmlns:a16="http://schemas.microsoft.com/office/drawing/2014/main" id="{DE3DD98A-AE34-D3A4-3B63-457153C6E207}"/>
              </a:ext>
            </a:extLst>
          </p:cNvPr>
          <p:cNvSpPr>
            <a:spLocks noGrp="1"/>
          </p:cNvSpPr>
          <p:nvPr>
            <p:ph type="sldNum" sz="quarter" idx="10"/>
          </p:nvPr>
        </p:nvSpPr>
        <p:spPr>
          <a:xfrm>
            <a:off x="8989484" y="6629413"/>
            <a:ext cx="2844800" cy="365125"/>
          </a:xfrm>
          <a:prstGeom prst="rect">
            <a:avLst/>
          </a:prstGeom>
        </p:spPr>
        <p:txBody>
          <a:bodyPr vert="horz" wrap="square" lIns="91440" tIns="45720" rIns="91440" bIns="45720" numCol="1" anchor="t" anchorCtr="0" compatLnSpc="1">
            <a:prstTxWarp prst="textNoShape">
              <a:avLst/>
            </a:prstTxWarp>
          </a:bodyPr>
          <a:lstStyle>
            <a:lvl1pPr algn="r" eaLnBrk="1" hangingPunct="1">
              <a:defRPr sz="600">
                <a:solidFill>
                  <a:schemeClr val="bg1"/>
                </a:solidFill>
                <a:latin typeface="Frutiger LT 55 Roman" pitchFamily="34" charset="0"/>
              </a:defRPr>
            </a:lvl1pPr>
          </a:lstStyle>
          <a:p>
            <a:fld id="{71C63AB4-6DC0-4902-8E9D-B5377E74E401}" type="slidenum">
              <a:rPr lang="en-SG" smtClean="0"/>
              <a:t>‹#›</a:t>
            </a:fld>
            <a:endParaRPr lang="en-SG"/>
          </a:p>
        </p:txBody>
      </p:sp>
    </p:spTree>
    <p:extLst>
      <p:ext uri="{BB962C8B-B14F-4D97-AF65-F5344CB8AC3E}">
        <p14:creationId xmlns:p14="http://schemas.microsoft.com/office/powerpoint/2010/main" val="33025684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09609" y="203649"/>
            <a:ext cx="9402721" cy="1143000"/>
          </a:xfrm>
          <a:prstGeom prst="rect">
            <a:avLst/>
          </a:prstGeom>
        </p:spPr>
        <p:txBody>
          <a:bodyPr/>
          <a:lstStyle>
            <a:lvl1pPr algn="l">
              <a:defRPr sz="3000" cap="all">
                <a:solidFill>
                  <a:srgbClr val="FFFFFF"/>
                </a:solidFill>
                <a:latin typeface="Frutiger LT 55 Roman"/>
                <a:cs typeface="Frutiger LT 55 Roman"/>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609600" y="1963634"/>
            <a:ext cx="10972800" cy="4162535"/>
          </a:xfrm>
          <a:prstGeom prst="rect">
            <a:avLst/>
          </a:prstGeom>
        </p:spPr>
        <p:txBody>
          <a:bodyPr vert="eaVert"/>
          <a:lstStyle>
            <a:lvl1pPr>
              <a:defRPr cap="none">
                <a:solidFill>
                  <a:srgbClr val="F17D00"/>
                </a:solidFill>
                <a:latin typeface="Frutiger LT 55 Roman"/>
                <a:cs typeface="Frutiger LT 55 Roman"/>
              </a:defRPr>
            </a:lvl1pPr>
            <a:lvl2pPr>
              <a:defRPr>
                <a:solidFill>
                  <a:srgbClr val="FFFFFF"/>
                </a:solidFill>
                <a:latin typeface="Frutiger LT 55 Roman"/>
                <a:cs typeface="Frutiger LT 55 Roman"/>
              </a:defRPr>
            </a:lvl2pPr>
            <a:lvl3pPr>
              <a:defRPr>
                <a:solidFill>
                  <a:srgbClr val="FFFFFF"/>
                </a:solidFill>
                <a:latin typeface="Frutiger LT 55 Roman"/>
                <a:cs typeface="Frutiger LT 55 Roman"/>
              </a:defRPr>
            </a:lvl3pPr>
            <a:lvl4pPr>
              <a:defRPr>
                <a:solidFill>
                  <a:srgbClr val="FFFFFF"/>
                </a:solidFill>
                <a:latin typeface="Frutiger LT 55 Roman"/>
                <a:cs typeface="Frutiger LT 55 Roman"/>
              </a:defRPr>
            </a:lvl4pPr>
            <a:lvl5pPr>
              <a:defRPr>
                <a:solidFill>
                  <a:srgbClr val="FFFFFF"/>
                </a:solidFill>
                <a:latin typeface="Frutiger LT 55 Roman"/>
                <a:cs typeface="Frutiger LT 55 Roman"/>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2"/>
          <p:cNvSpPr>
            <a:spLocks noGrp="1"/>
          </p:cNvSpPr>
          <p:nvPr>
            <p:ph type="body" idx="10"/>
          </p:nvPr>
        </p:nvSpPr>
        <p:spPr>
          <a:xfrm>
            <a:off x="664231" y="6139778"/>
            <a:ext cx="10363200" cy="392959"/>
          </a:xfrm>
          <a:prstGeom prst="rect">
            <a:avLst/>
          </a:prstGeom>
        </p:spPr>
        <p:txBody>
          <a:bodyPr anchor="b"/>
          <a:lstStyle>
            <a:lvl1pPr marL="0" indent="0">
              <a:buNone/>
              <a:defRPr sz="1200" cap="all">
                <a:solidFill>
                  <a:schemeClr val="bg1"/>
                </a:solidFill>
                <a:latin typeface="Frutiger LT 55 Roman"/>
                <a:cs typeface="Frutiger LT 55 Roman"/>
              </a:defRPr>
            </a:lvl1pPr>
            <a:lvl2pPr marL="342874" indent="0">
              <a:buNone/>
              <a:defRPr sz="1351"/>
            </a:lvl2pPr>
            <a:lvl3pPr marL="685749" indent="0">
              <a:buNone/>
              <a:defRPr sz="1200"/>
            </a:lvl3pPr>
            <a:lvl4pPr marL="1028624" indent="0">
              <a:buNone/>
              <a:defRPr sz="1051"/>
            </a:lvl4pPr>
            <a:lvl5pPr marL="1371498" indent="0">
              <a:buNone/>
              <a:defRPr sz="1051"/>
            </a:lvl5pPr>
            <a:lvl6pPr marL="1714371" indent="0">
              <a:buNone/>
              <a:defRPr sz="1051"/>
            </a:lvl6pPr>
            <a:lvl7pPr marL="2057246" indent="0">
              <a:buNone/>
              <a:defRPr sz="1051"/>
            </a:lvl7pPr>
            <a:lvl8pPr marL="2400120" indent="0">
              <a:buNone/>
              <a:defRPr sz="1051"/>
            </a:lvl8pPr>
            <a:lvl9pPr marL="2742994" indent="0">
              <a:buNone/>
              <a:defRPr sz="1051"/>
            </a:lvl9pPr>
          </a:lstStyle>
          <a:p>
            <a:pPr lvl="0"/>
            <a:r>
              <a:rPr lang="en-US"/>
              <a:t>Click to edit Master text styles</a:t>
            </a:r>
          </a:p>
        </p:txBody>
      </p:sp>
      <p:sp>
        <p:nvSpPr>
          <p:cNvPr id="5" name="Slide Number Placeholder 5">
            <a:extLst>
              <a:ext uri="{FF2B5EF4-FFF2-40B4-BE49-F238E27FC236}">
                <a16:creationId xmlns:a16="http://schemas.microsoft.com/office/drawing/2014/main" id="{FB0CB243-D813-BA9A-1BA2-BC79807CD8F7}"/>
              </a:ext>
            </a:extLst>
          </p:cNvPr>
          <p:cNvSpPr>
            <a:spLocks noGrp="1"/>
          </p:cNvSpPr>
          <p:nvPr>
            <p:ph type="sldNum" sz="quarter" idx="11"/>
          </p:nvPr>
        </p:nvSpPr>
        <p:spPr>
          <a:xfrm>
            <a:off x="8989484" y="6629413"/>
            <a:ext cx="2844800" cy="365125"/>
          </a:xfrm>
          <a:prstGeom prst="rect">
            <a:avLst/>
          </a:prstGeom>
        </p:spPr>
        <p:txBody>
          <a:bodyPr vert="horz" wrap="square" lIns="91440" tIns="45720" rIns="91440" bIns="45720" numCol="1" anchor="t" anchorCtr="0" compatLnSpc="1">
            <a:prstTxWarp prst="textNoShape">
              <a:avLst/>
            </a:prstTxWarp>
          </a:bodyPr>
          <a:lstStyle>
            <a:lvl1pPr algn="r" eaLnBrk="1" hangingPunct="1">
              <a:defRPr sz="600">
                <a:solidFill>
                  <a:schemeClr val="bg1"/>
                </a:solidFill>
                <a:latin typeface="Frutiger LT 55 Roman" pitchFamily="34" charset="0"/>
              </a:defRPr>
            </a:lvl1pPr>
          </a:lstStyle>
          <a:p>
            <a:fld id="{71C63AB4-6DC0-4902-8E9D-B5377E74E401}" type="slidenum">
              <a:rPr lang="en-SG" smtClean="0"/>
              <a:t>‹#›</a:t>
            </a:fld>
            <a:endParaRPr lang="en-SG"/>
          </a:p>
        </p:txBody>
      </p:sp>
    </p:spTree>
    <p:extLst>
      <p:ext uri="{BB962C8B-B14F-4D97-AF65-F5344CB8AC3E}">
        <p14:creationId xmlns:p14="http://schemas.microsoft.com/office/powerpoint/2010/main" val="34860193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84128" y="1246375"/>
            <a:ext cx="2743200" cy="4879788"/>
          </a:xfrm>
          <a:prstGeom prst="rect">
            <a:avLst/>
          </a:prstGeom>
        </p:spPr>
        <p:txBody>
          <a:bodyPr vert="eaVert"/>
          <a:lstStyle>
            <a:lvl1pPr algn="l">
              <a:defRPr sz="3000" cap="all">
                <a:solidFill>
                  <a:schemeClr val="bg1"/>
                </a:solidFill>
                <a:latin typeface="Frutiger LT 55 Roman"/>
                <a:cs typeface="Frutiger LT 55 Roman"/>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609600" y="1222864"/>
            <a:ext cx="8026400" cy="4903305"/>
          </a:xfrm>
          <a:prstGeom prst="rect">
            <a:avLst/>
          </a:prstGeom>
        </p:spPr>
        <p:txBody>
          <a:bodyPr vert="eaVert"/>
          <a:lstStyle>
            <a:lvl1pPr>
              <a:defRPr>
                <a:solidFill>
                  <a:srgbClr val="F17D00"/>
                </a:solidFill>
                <a:latin typeface="Frutiger LT 55 Roman"/>
                <a:cs typeface="Frutiger LT 55 Roman"/>
              </a:defRPr>
            </a:lvl1pPr>
            <a:lvl2pPr>
              <a:defRPr>
                <a:solidFill>
                  <a:schemeClr val="bg1"/>
                </a:solidFill>
                <a:latin typeface="Frutiger LT 55 Roman"/>
                <a:cs typeface="Frutiger LT 55 Roman"/>
              </a:defRPr>
            </a:lvl2pPr>
            <a:lvl3pPr>
              <a:defRPr>
                <a:solidFill>
                  <a:schemeClr val="bg1"/>
                </a:solidFill>
                <a:latin typeface="Frutiger LT 55 Roman"/>
                <a:cs typeface="Frutiger LT 55 Roman"/>
              </a:defRPr>
            </a:lvl3pPr>
            <a:lvl4pPr>
              <a:defRPr>
                <a:solidFill>
                  <a:schemeClr val="bg1"/>
                </a:solidFill>
                <a:latin typeface="Frutiger LT 55 Roman"/>
                <a:cs typeface="Frutiger LT 55 Roman"/>
              </a:defRPr>
            </a:lvl4pPr>
            <a:lvl5pPr>
              <a:defRPr>
                <a:solidFill>
                  <a:schemeClr val="bg1"/>
                </a:solidFill>
                <a:latin typeface="Frutiger LT 55 Roman"/>
                <a:cs typeface="Frutiger LT 55 Roman"/>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2"/>
          <p:cNvSpPr>
            <a:spLocks noGrp="1"/>
          </p:cNvSpPr>
          <p:nvPr>
            <p:ph type="body" idx="10"/>
          </p:nvPr>
        </p:nvSpPr>
        <p:spPr>
          <a:xfrm>
            <a:off x="664231" y="6139778"/>
            <a:ext cx="10363200" cy="392959"/>
          </a:xfrm>
          <a:prstGeom prst="rect">
            <a:avLst/>
          </a:prstGeom>
        </p:spPr>
        <p:txBody>
          <a:bodyPr anchor="b"/>
          <a:lstStyle>
            <a:lvl1pPr marL="0" indent="0">
              <a:buNone/>
              <a:defRPr sz="1200" cap="all">
                <a:solidFill>
                  <a:schemeClr val="bg1"/>
                </a:solidFill>
                <a:latin typeface="Frutiger LT 55 Roman"/>
                <a:cs typeface="Frutiger LT 55 Roman"/>
              </a:defRPr>
            </a:lvl1pPr>
            <a:lvl2pPr marL="342874" indent="0">
              <a:buNone/>
              <a:defRPr sz="1351"/>
            </a:lvl2pPr>
            <a:lvl3pPr marL="685749" indent="0">
              <a:buNone/>
              <a:defRPr sz="1200"/>
            </a:lvl3pPr>
            <a:lvl4pPr marL="1028624" indent="0">
              <a:buNone/>
              <a:defRPr sz="1051"/>
            </a:lvl4pPr>
            <a:lvl5pPr marL="1371498" indent="0">
              <a:buNone/>
              <a:defRPr sz="1051"/>
            </a:lvl5pPr>
            <a:lvl6pPr marL="1714371" indent="0">
              <a:buNone/>
              <a:defRPr sz="1051"/>
            </a:lvl6pPr>
            <a:lvl7pPr marL="2057246" indent="0">
              <a:buNone/>
              <a:defRPr sz="1051"/>
            </a:lvl7pPr>
            <a:lvl8pPr marL="2400120" indent="0">
              <a:buNone/>
              <a:defRPr sz="1051"/>
            </a:lvl8pPr>
            <a:lvl9pPr marL="2742994" indent="0">
              <a:buNone/>
              <a:defRPr sz="1051"/>
            </a:lvl9pPr>
          </a:lstStyle>
          <a:p>
            <a:pPr lvl="0"/>
            <a:r>
              <a:rPr lang="en-US"/>
              <a:t>Click to edit Master text styles</a:t>
            </a:r>
          </a:p>
        </p:txBody>
      </p:sp>
      <p:sp>
        <p:nvSpPr>
          <p:cNvPr id="5" name="Slide Number Placeholder 5">
            <a:extLst>
              <a:ext uri="{FF2B5EF4-FFF2-40B4-BE49-F238E27FC236}">
                <a16:creationId xmlns:a16="http://schemas.microsoft.com/office/drawing/2014/main" id="{205608A7-2B40-83CD-D850-0B27BC55836F}"/>
              </a:ext>
            </a:extLst>
          </p:cNvPr>
          <p:cNvSpPr>
            <a:spLocks noGrp="1"/>
          </p:cNvSpPr>
          <p:nvPr>
            <p:ph type="sldNum" sz="quarter" idx="11"/>
          </p:nvPr>
        </p:nvSpPr>
        <p:spPr>
          <a:xfrm>
            <a:off x="8989484" y="6629413"/>
            <a:ext cx="2844800" cy="365125"/>
          </a:xfrm>
          <a:prstGeom prst="rect">
            <a:avLst/>
          </a:prstGeom>
        </p:spPr>
        <p:txBody>
          <a:bodyPr vert="horz" wrap="square" lIns="91440" tIns="45720" rIns="91440" bIns="45720" numCol="1" anchor="t" anchorCtr="0" compatLnSpc="1">
            <a:prstTxWarp prst="textNoShape">
              <a:avLst/>
            </a:prstTxWarp>
          </a:bodyPr>
          <a:lstStyle>
            <a:lvl1pPr algn="r" eaLnBrk="1" hangingPunct="1">
              <a:defRPr sz="600">
                <a:solidFill>
                  <a:schemeClr val="bg1"/>
                </a:solidFill>
                <a:latin typeface="Frutiger LT 55 Roman" pitchFamily="34" charset="0"/>
              </a:defRPr>
            </a:lvl1pPr>
          </a:lstStyle>
          <a:p>
            <a:fld id="{71C63AB4-6DC0-4902-8E9D-B5377E74E401}" type="slidenum">
              <a:rPr lang="en-SG" smtClean="0"/>
              <a:t>‹#›</a:t>
            </a:fld>
            <a:endParaRPr lang="en-SG"/>
          </a:p>
        </p:txBody>
      </p:sp>
    </p:spTree>
    <p:extLst>
      <p:ext uri="{BB962C8B-B14F-4D97-AF65-F5344CB8AC3E}">
        <p14:creationId xmlns:p14="http://schemas.microsoft.com/office/powerpoint/2010/main" val="92180306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Section Divider 2">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506B291-BD26-4DBD-A912-E9396BA1828C}"/>
              </a:ext>
            </a:extLst>
          </p:cNvPr>
          <p:cNvSpPr>
            <a:spLocks noGrp="1"/>
          </p:cNvSpPr>
          <p:nvPr>
            <p:ph type="title"/>
          </p:nvPr>
        </p:nvSpPr>
        <p:spPr>
          <a:xfrm>
            <a:off x="695327" y="1700823"/>
            <a:ext cx="10768680" cy="1224137"/>
          </a:xfrm>
        </p:spPr>
        <p:txBody>
          <a:bodyPr anchor="b">
            <a:noAutofit/>
          </a:bodyPr>
          <a:lstStyle>
            <a:lvl1pPr>
              <a:lnSpc>
                <a:spcPts val="3780"/>
              </a:lnSpc>
              <a:defRPr sz="3151">
                <a:solidFill>
                  <a:schemeClr val="accent1"/>
                </a:solidFill>
              </a:defRPr>
            </a:lvl1pPr>
          </a:lstStyle>
          <a:p>
            <a:r>
              <a:rPr lang="en-US"/>
              <a:t>Click to edit Master title style</a:t>
            </a:r>
            <a:endParaRPr lang="en-AU" dirty="0"/>
          </a:p>
        </p:txBody>
      </p:sp>
      <p:sp>
        <p:nvSpPr>
          <p:cNvPr id="6" name="Text Placeholder 6">
            <a:extLst>
              <a:ext uri="{FF2B5EF4-FFF2-40B4-BE49-F238E27FC236}">
                <a16:creationId xmlns:a16="http://schemas.microsoft.com/office/drawing/2014/main" id="{72AC3715-D94B-4A73-8E94-CAC9D5806F46}"/>
              </a:ext>
            </a:extLst>
          </p:cNvPr>
          <p:cNvSpPr>
            <a:spLocks noGrp="1"/>
          </p:cNvSpPr>
          <p:nvPr>
            <p:ph type="body" sz="quarter" idx="10"/>
          </p:nvPr>
        </p:nvSpPr>
        <p:spPr>
          <a:xfrm>
            <a:off x="695327" y="3113748"/>
            <a:ext cx="10768680" cy="2043451"/>
          </a:xfrm>
          <a:prstGeom prst="rect">
            <a:avLst/>
          </a:prstGeom>
        </p:spPr>
        <p:txBody>
          <a:bodyPr>
            <a:normAutofit/>
          </a:bodyPr>
          <a:lstStyle>
            <a:lvl1pPr marL="0" indent="0">
              <a:lnSpc>
                <a:spcPts val="2431"/>
              </a:lnSpc>
              <a:buNone/>
              <a:defRPr sz="2025">
                <a:solidFill>
                  <a:schemeClr val="accent1"/>
                </a:solidFill>
              </a:defRPr>
            </a:lvl1pPr>
          </a:lstStyle>
          <a:p>
            <a:pPr lvl="0"/>
            <a:r>
              <a:rPr lang="en-US"/>
              <a:t>Click to edit Master text styles</a:t>
            </a:r>
          </a:p>
        </p:txBody>
      </p:sp>
      <p:sp>
        <p:nvSpPr>
          <p:cNvPr id="12" name="Footer Placeholder 11">
            <a:extLst>
              <a:ext uri="{FF2B5EF4-FFF2-40B4-BE49-F238E27FC236}">
                <a16:creationId xmlns:a16="http://schemas.microsoft.com/office/drawing/2014/main" id="{A25860B6-572B-42C8-98B4-41BF602CD44E}"/>
              </a:ext>
            </a:extLst>
          </p:cNvPr>
          <p:cNvSpPr>
            <a:spLocks noGrp="1"/>
          </p:cNvSpPr>
          <p:nvPr>
            <p:ph type="ftr" sz="quarter" idx="12"/>
          </p:nvPr>
        </p:nvSpPr>
        <p:spPr/>
        <p:txBody>
          <a:bodyPr/>
          <a:lstStyle/>
          <a:p>
            <a:endParaRPr lang="en-SG"/>
          </a:p>
        </p:txBody>
      </p:sp>
      <p:sp>
        <p:nvSpPr>
          <p:cNvPr id="13" name="Slide Number Placeholder 12">
            <a:extLst>
              <a:ext uri="{FF2B5EF4-FFF2-40B4-BE49-F238E27FC236}">
                <a16:creationId xmlns:a16="http://schemas.microsoft.com/office/drawing/2014/main" id="{E4BE4F66-8978-4B9A-B365-ABFD2A461631}"/>
              </a:ext>
            </a:extLst>
          </p:cNvPr>
          <p:cNvSpPr>
            <a:spLocks noGrp="1"/>
          </p:cNvSpPr>
          <p:nvPr>
            <p:ph type="sldNum" sz="quarter" idx="13"/>
          </p:nvPr>
        </p:nvSpPr>
        <p:spPr/>
        <p:txBody>
          <a:bodyPr/>
          <a:lstStyle/>
          <a:p>
            <a:fld id="{71C63AB4-6DC0-4902-8E9D-B5377E74E401}" type="slidenum">
              <a:rPr lang="en-SG" smtClean="0"/>
              <a:t>‹#›</a:t>
            </a:fld>
            <a:endParaRPr lang="en-SG"/>
          </a:p>
        </p:txBody>
      </p:sp>
      <p:sp>
        <p:nvSpPr>
          <p:cNvPr id="14" name="Date Placeholder 13">
            <a:extLst>
              <a:ext uri="{FF2B5EF4-FFF2-40B4-BE49-F238E27FC236}">
                <a16:creationId xmlns:a16="http://schemas.microsoft.com/office/drawing/2014/main" id="{085400BA-682A-4644-881E-9D9BA0DAB8FC}"/>
              </a:ext>
            </a:extLst>
          </p:cNvPr>
          <p:cNvSpPr>
            <a:spLocks noGrp="1"/>
          </p:cNvSpPr>
          <p:nvPr>
            <p:ph type="dt" sz="half" idx="14"/>
          </p:nvPr>
        </p:nvSpPr>
        <p:spPr bwMode="white"/>
        <p:txBody>
          <a:bodyPr/>
          <a:lstStyle/>
          <a:p>
            <a:fld id="{AA3DD6E8-D5EE-4BF3-88DB-C9955C40E6A8}" type="datetime1">
              <a:rPr lang="en-SG" smtClean="0"/>
              <a:t>13/4/23</a:t>
            </a:fld>
            <a:endParaRPr lang="en-SG"/>
          </a:p>
        </p:txBody>
      </p:sp>
    </p:spTree>
    <p:extLst>
      <p:ext uri="{BB962C8B-B14F-4D97-AF65-F5344CB8AC3E}">
        <p14:creationId xmlns:p14="http://schemas.microsoft.com/office/powerpoint/2010/main" val="20826332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1_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95325" y="1700214"/>
            <a:ext cx="5218859" cy="4608515"/>
          </a:xfrm>
          <a:prstGeom prst="rect">
            <a:avLst/>
          </a:prstGeom>
        </p:spPr>
        <p:txBody>
          <a:bodyPr>
            <a:normAutofit/>
          </a:bodyPr>
          <a:lstStyle>
            <a:lvl1pPr>
              <a:defRPr lang="en-US" dirty="0"/>
            </a:lvl1pPr>
            <a:lvl2pPr>
              <a:defRPr lang="en-US" dirty="0"/>
            </a:lvl2pPr>
            <a:lvl3pPr>
              <a:defRPr lang="en-US" dirty="0"/>
            </a:lvl3pPr>
            <a:lvl4pPr>
              <a:defRPr lang="en-US" dirty="0"/>
            </a:lvl4pPr>
            <a:lvl5pPr>
              <a:defRPr lang="en-US" sz="1800" dirty="0"/>
            </a:lvl5pPr>
            <a:lvl6pPr>
              <a:defRPr lang="en-AU" sz="1500" dirty="0"/>
            </a:lvl6pPr>
            <a:lvl7pPr>
              <a:defRPr lang="en-AU" dirty="0"/>
            </a:lvl7pPr>
            <a:lvl8pPr>
              <a:defRPr sz="1351"/>
            </a:lvl8pPr>
            <a:lvl9pPr>
              <a:defRPr sz="1351"/>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88619" y="1700214"/>
            <a:ext cx="5220000" cy="4608515"/>
          </a:xfrm>
          <a:prstGeom prst="rect">
            <a:avLst/>
          </a:prstGeom>
        </p:spPr>
        <p:txBody>
          <a:bodyPr>
            <a:normAutofit/>
          </a:bodyPr>
          <a:lstStyle>
            <a:lvl1pPr>
              <a:defRPr lang="en-US" dirty="0"/>
            </a:lvl1pPr>
            <a:lvl2pPr>
              <a:defRPr lang="en-US" dirty="0"/>
            </a:lvl2pPr>
            <a:lvl3pPr>
              <a:defRPr lang="en-US" dirty="0"/>
            </a:lvl3pPr>
            <a:lvl4pPr>
              <a:defRPr lang="en-US" dirty="0"/>
            </a:lvl4pPr>
            <a:lvl5pPr>
              <a:defRPr lang="en-AU" dirty="0"/>
            </a:lvl5pPr>
            <a:lvl6pPr>
              <a:defRPr lang="en-AU" dirty="0"/>
            </a:lvl6pPr>
            <a:lvl7pPr>
              <a:defRPr sz="1351"/>
            </a:lvl7pPr>
            <a:lvl8pPr>
              <a:defRPr sz="1351"/>
            </a:lvl8pPr>
            <a:lvl9pPr>
              <a:defRPr sz="1351"/>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8" name="Title 7">
            <a:extLst>
              <a:ext uri="{FF2B5EF4-FFF2-40B4-BE49-F238E27FC236}">
                <a16:creationId xmlns:a16="http://schemas.microsoft.com/office/drawing/2014/main" id="{E9C4661F-54FC-4886-BD67-853118646F4D}"/>
              </a:ext>
            </a:extLst>
          </p:cNvPr>
          <p:cNvSpPr>
            <a:spLocks noGrp="1"/>
          </p:cNvSpPr>
          <p:nvPr>
            <p:ph type="title"/>
          </p:nvPr>
        </p:nvSpPr>
        <p:spPr/>
        <p:txBody>
          <a:bodyPr/>
          <a:lstStyle/>
          <a:p>
            <a:r>
              <a:rPr lang="en-US"/>
              <a:t>Click to edit Master title style</a:t>
            </a:r>
            <a:endParaRPr lang="en-AU" dirty="0"/>
          </a:p>
        </p:txBody>
      </p:sp>
      <p:sp>
        <p:nvSpPr>
          <p:cNvPr id="10" name="Text Placeholder 5">
            <a:extLst>
              <a:ext uri="{FF2B5EF4-FFF2-40B4-BE49-F238E27FC236}">
                <a16:creationId xmlns:a16="http://schemas.microsoft.com/office/drawing/2014/main" id="{B8CF3B12-4A8B-4A18-B3B1-784A4DEDEF2B}"/>
              </a:ext>
            </a:extLst>
          </p:cNvPr>
          <p:cNvSpPr>
            <a:spLocks noGrp="1"/>
          </p:cNvSpPr>
          <p:nvPr>
            <p:ph type="body" sz="quarter" idx="15" hasCustomPrompt="1"/>
          </p:nvPr>
        </p:nvSpPr>
        <p:spPr>
          <a:xfrm>
            <a:off x="4400553" y="6524625"/>
            <a:ext cx="3384667" cy="241300"/>
          </a:xfrm>
        </p:spPr>
        <p:txBody>
          <a:bodyPr anchor="ctr">
            <a:normAutofit/>
          </a:bodyPr>
          <a:lstStyle>
            <a:lvl1pPr algn="ctr">
              <a:defRPr sz="751" b="1">
                <a:solidFill>
                  <a:schemeClr val="accent1"/>
                </a:solidFill>
              </a:defRPr>
            </a:lvl1pPr>
          </a:lstStyle>
          <a:p>
            <a:pPr lvl="0"/>
            <a:r>
              <a:rPr lang="en-US" dirty="0"/>
              <a:t>#[Hashtag text]</a:t>
            </a:r>
          </a:p>
        </p:txBody>
      </p:sp>
      <p:sp>
        <p:nvSpPr>
          <p:cNvPr id="5" name="Date Placeholder 4">
            <a:extLst>
              <a:ext uri="{FF2B5EF4-FFF2-40B4-BE49-F238E27FC236}">
                <a16:creationId xmlns:a16="http://schemas.microsoft.com/office/drawing/2014/main" id="{5CB261A5-F8C2-49CF-AE4B-80932D43C55C}"/>
              </a:ext>
            </a:extLst>
          </p:cNvPr>
          <p:cNvSpPr>
            <a:spLocks noGrp="1"/>
          </p:cNvSpPr>
          <p:nvPr>
            <p:ph type="dt" sz="half" idx="16"/>
          </p:nvPr>
        </p:nvSpPr>
        <p:spPr bwMode="white"/>
        <p:txBody>
          <a:bodyPr/>
          <a:lstStyle/>
          <a:p>
            <a:fld id="{07B65BD7-F3B8-4AB3-9DCB-56C972369968}" type="datetime1">
              <a:rPr lang="en-SG" smtClean="0"/>
              <a:t>13/4/23</a:t>
            </a:fld>
            <a:endParaRPr lang="en-SG"/>
          </a:p>
        </p:txBody>
      </p:sp>
      <p:sp>
        <p:nvSpPr>
          <p:cNvPr id="9" name="Footer Placeholder 8">
            <a:extLst>
              <a:ext uri="{FF2B5EF4-FFF2-40B4-BE49-F238E27FC236}">
                <a16:creationId xmlns:a16="http://schemas.microsoft.com/office/drawing/2014/main" id="{F8BF24CA-767B-442B-A672-6C630273E4EA}"/>
              </a:ext>
            </a:extLst>
          </p:cNvPr>
          <p:cNvSpPr>
            <a:spLocks noGrp="1"/>
          </p:cNvSpPr>
          <p:nvPr>
            <p:ph type="ftr" sz="quarter" idx="17"/>
          </p:nvPr>
        </p:nvSpPr>
        <p:spPr/>
        <p:txBody>
          <a:bodyPr/>
          <a:lstStyle/>
          <a:p>
            <a:endParaRPr lang="en-SG"/>
          </a:p>
        </p:txBody>
      </p:sp>
      <p:sp>
        <p:nvSpPr>
          <p:cNvPr id="13" name="Slide Number Placeholder 12">
            <a:extLst>
              <a:ext uri="{FF2B5EF4-FFF2-40B4-BE49-F238E27FC236}">
                <a16:creationId xmlns:a16="http://schemas.microsoft.com/office/drawing/2014/main" id="{85B269D8-1308-43E9-B2BF-264F017F03A8}"/>
              </a:ext>
            </a:extLst>
          </p:cNvPr>
          <p:cNvSpPr>
            <a:spLocks noGrp="1"/>
          </p:cNvSpPr>
          <p:nvPr>
            <p:ph type="sldNum" sz="quarter" idx="18"/>
          </p:nvPr>
        </p:nvSpPr>
        <p:spPr/>
        <p:txBody>
          <a:bodyPr/>
          <a:lstStyle/>
          <a:p>
            <a:fld id="{71C63AB4-6DC0-4902-8E9D-B5377E74E401}" type="slidenum">
              <a:rPr lang="en-SG" smtClean="0"/>
              <a:t>‹#›</a:t>
            </a:fld>
            <a:endParaRPr lang="en-SG"/>
          </a:p>
        </p:txBody>
      </p:sp>
    </p:spTree>
    <p:extLst>
      <p:ext uri="{BB962C8B-B14F-4D97-AF65-F5344CB8AC3E}">
        <p14:creationId xmlns:p14="http://schemas.microsoft.com/office/powerpoint/2010/main" val="1784053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Thank You">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694800" y="1082200"/>
            <a:ext cx="10744005" cy="720081"/>
          </a:xfrm>
        </p:spPr>
        <p:txBody>
          <a:bodyPr anchor="b">
            <a:noAutofit/>
          </a:bodyPr>
          <a:lstStyle>
            <a:lvl1pPr>
              <a:lnSpc>
                <a:spcPts val="3780"/>
              </a:lnSpc>
              <a:defRPr sz="3151">
                <a:solidFill>
                  <a:schemeClr val="bg1"/>
                </a:solidFill>
              </a:defRPr>
            </a:lvl1pPr>
          </a:lstStyle>
          <a:p>
            <a:r>
              <a:rPr lang="en-US"/>
              <a:t>Click to edit Master title style</a:t>
            </a:r>
            <a:endParaRPr lang="en-AU" dirty="0"/>
          </a:p>
        </p:txBody>
      </p:sp>
      <p:sp>
        <p:nvSpPr>
          <p:cNvPr id="7" name="Text Placeholder 6"/>
          <p:cNvSpPr>
            <a:spLocks noGrp="1"/>
          </p:cNvSpPr>
          <p:nvPr>
            <p:ph type="body" sz="quarter" idx="10" hasCustomPrompt="1"/>
          </p:nvPr>
        </p:nvSpPr>
        <p:spPr bwMode="white">
          <a:xfrm>
            <a:off x="694809" y="1876358"/>
            <a:ext cx="3254263" cy="832577"/>
          </a:xfrm>
          <a:prstGeom prst="rect">
            <a:avLst/>
          </a:prstGeom>
        </p:spPr>
        <p:txBody>
          <a:bodyPr>
            <a:normAutofit/>
          </a:bodyPr>
          <a:lstStyle>
            <a:lvl1pPr marL="0" indent="0">
              <a:lnSpc>
                <a:spcPct val="100000"/>
              </a:lnSpc>
              <a:spcBef>
                <a:spcPts val="0"/>
              </a:spcBef>
              <a:spcAft>
                <a:spcPts val="0"/>
              </a:spcAft>
              <a:buNone/>
              <a:defRPr sz="900">
                <a:solidFill>
                  <a:schemeClr val="bg1"/>
                </a:solidFill>
              </a:defRPr>
            </a:lvl1pPr>
          </a:lstStyle>
          <a:p>
            <a:pPr lvl="0"/>
            <a:r>
              <a:rPr lang="en-US" dirty="0"/>
              <a:t>Click to edit </a:t>
            </a:r>
            <a:br>
              <a:rPr lang="en-US" dirty="0"/>
            </a:br>
            <a:r>
              <a:rPr lang="en-US" dirty="0"/>
              <a:t>Master text styles</a:t>
            </a:r>
          </a:p>
        </p:txBody>
      </p:sp>
      <p:sp>
        <p:nvSpPr>
          <p:cNvPr id="11" name="Text Placeholder 6">
            <a:extLst>
              <a:ext uri="{FF2B5EF4-FFF2-40B4-BE49-F238E27FC236}">
                <a16:creationId xmlns:a16="http://schemas.microsoft.com/office/drawing/2014/main" id="{0758AADB-42F9-44FF-A436-0031B6B2680A}"/>
              </a:ext>
            </a:extLst>
          </p:cNvPr>
          <p:cNvSpPr>
            <a:spLocks noGrp="1"/>
          </p:cNvSpPr>
          <p:nvPr>
            <p:ph type="body" sz="quarter" idx="11" hasCustomPrompt="1"/>
          </p:nvPr>
        </p:nvSpPr>
        <p:spPr bwMode="white">
          <a:xfrm>
            <a:off x="1087509" y="2852951"/>
            <a:ext cx="3418763" cy="202889"/>
          </a:xfrm>
          <a:prstGeom prst="rect">
            <a:avLst/>
          </a:prstGeom>
        </p:spPr>
        <p:txBody>
          <a:bodyPr>
            <a:normAutofit/>
          </a:bodyPr>
          <a:lstStyle>
            <a:lvl1pPr marL="0" indent="0">
              <a:lnSpc>
                <a:spcPts val="1125"/>
              </a:lnSpc>
              <a:spcAft>
                <a:spcPts val="0"/>
              </a:spcAft>
              <a:buNone/>
              <a:defRPr sz="713">
                <a:solidFill>
                  <a:schemeClr val="bg1"/>
                </a:solidFill>
              </a:defRPr>
            </a:lvl1pPr>
          </a:lstStyle>
          <a:p>
            <a:pPr lvl="0"/>
            <a:r>
              <a:rPr lang="en-US" dirty="0"/>
              <a:t>Click to edit Master text styles</a:t>
            </a:r>
          </a:p>
        </p:txBody>
      </p:sp>
      <p:sp>
        <p:nvSpPr>
          <p:cNvPr id="15" name="Text Placeholder 6">
            <a:extLst>
              <a:ext uri="{FF2B5EF4-FFF2-40B4-BE49-F238E27FC236}">
                <a16:creationId xmlns:a16="http://schemas.microsoft.com/office/drawing/2014/main" id="{9EB3BAB6-8B24-4F70-BDDC-75B91A4FB1D5}"/>
              </a:ext>
            </a:extLst>
          </p:cNvPr>
          <p:cNvSpPr>
            <a:spLocks noGrp="1"/>
          </p:cNvSpPr>
          <p:nvPr>
            <p:ph type="body" sz="quarter" idx="12" hasCustomPrompt="1"/>
          </p:nvPr>
        </p:nvSpPr>
        <p:spPr bwMode="white">
          <a:xfrm>
            <a:off x="1087509" y="3125033"/>
            <a:ext cx="3418763" cy="202889"/>
          </a:xfrm>
          <a:prstGeom prst="rect">
            <a:avLst/>
          </a:prstGeom>
        </p:spPr>
        <p:txBody>
          <a:bodyPr>
            <a:normAutofit/>
          </a:bodyPr>
          <a:lstStyle>
            <a:lvl1pPr marL="0" indent="0">
              <a:lnSpc>
                <a:spcPts val="1125"/>
              </a:lnSpc>
              <a:spcAft>
                <a:spcPts val="0"/>
              </a:spcAft>
              <a:buNone/>
              <a:defRPr sz="713">
                <a:solidFill>
                  <a:schemeClr val="bg1"/>
                </a:solidFill>
              </a:defRPr>
            </a:lvl1pPr>
          </a:lstStyle>
          <a:p>
            <a:pPr lvl="0"/>
            <a:r>
              <a:rPr lang="en-US" dirty="0"/>
              <a:t>Click to edit Master text styles</a:t>
            </a:r>
          </a:p>
        </p:txBody>
      </p:sp>
      <p:sp>
        <p:nvSpPr>
          <p:cNvPr id="13" name="Text Placeholder 6">
            <a:extLst>
              <a:ext uri="{FF2B5EF4-FFF2-40B4-BE49-F238E27FC236}">
                <a16:creationId xmlns:a16="http://schemas.microsoft.com/office/drawing/2014/main" id="{B8A2EB93-6CF0-469A-B44D-3B50AF0CEE6D}"/>
              </a:ext>
            </a:extLst>
          </p:cNvPr>
          <p:cNvSpPr>
            <a:spLocks noGrp="1"/>
          </p:cNvSpPr>
          <p:nvPr>
            <p:ph type="body" sz="quarter" idx="13" hasCustomPrompt="1"/>
          </p:nvPr>
        </p:nvSpPr>
        <p:spPr bwMode="white">
          <a:xfrm>
            <a:off x="1087509" y="3415100"/>
            <a:ext cx="3418763" cy="202889"/>
          </a:xfrm>
          <a:prstGeom prst="rect">
            <a:avLst/>
          </a:prstGeom>
        </p:spPr>
        <p:txBody>
          <a:bodyPr>
            <a:normAutofit/>
          </a:bodyPr>
          <a:lstStyle>
            <a:lvl1pPr marL="0" indent="0">
              <a:lnSpc>
                <a:spcPts val="1125"/>
              </a:lnSpc>
              <a:spcAft>
                <a:spcPts val="0"/>
              </a:spcAft>
              <a:buNone/>
              <a:defRPr sz="713">
                <a:solidFill>
                  <a:schemeClr val="bg1"/>
                </a:solidFill>
              </a:defRPr>
            </a:lvl1pPr>
          </a:lstStyle>
          <a:p>
            <a:pPr lvl="0"/>
            <a:r>
              <a:rPr lang="en-US" dirty="0"/>
              <a:t>Click to edit Master text styles</a:t>
            </a:r>
          </a:p>
        </p:txBody>
      </p:sp>
      <p:sp>
        <p:nvSpPr>
          <p:cNvPr id="16" name="Text Placeholder 6">
            <a:extLst>
              <a:ext uri="{FF2B5EF4-FFF2-40B4-BE49-F238E27FC236}">
                <a16:creationId xmlns:a16="http://schemas.microsoft.com/office/drawing/2014/main" id="{81CEC2A5-BF8B-405F-BFB8-A7AC93A346C2}"/>
              </a:ext>
            </a:extLst>
          </p:cNvPr>
          <p:cNvSpPr>
            <a:spLocks noGrp="1"/>
          </p:cNvSpPr>
          <p:nvPr>
            <p:ph type="body" sz="quarter" idx="14" hasCustomPrompt="1"/>
          </p:nvPr>
        </p:nvSpPr>
        <p:spPr bwMode="white">
          <a:xfrm>
            <a:off x="1087509" y="3687180"/>
            <a:ext cx="3418763" cy="202889"/>
          </a:xfrm>
          <a:prstGeom prst="rect">
            <a:avLst/>
          </a:prstGeom>
        </p:spPr>
        <p:txBody>
          <a:bodyPr>
            <a:normAutofit/>
          </a:bodyPr>
          <a:lstStyle>
            <a:lvl1pPr marL="0" indent="0">
              <a:lnSpc>
                <a:spcPts val="1125"/>
              </a:lnSpc>
              <a:spcAft>
                <a:spcPts val="0"/>
              </a:spcAft>
              <a:buNone/>
              <a:defRPr sz="713">
                <a:solidFill>
                  <a:schemeClr val="bg1"/>
                </a:solidFill>
              </a:defRPr>
            </a:lvl1pPr>
          </a:lstStyle>
          <a:p>
            <a:pPr lvl="0"/>
            <a:r>
              <a:rPr lang="en-US" dirty="0"/>
              <a:t>Click to edit Master text styles</a:t>
            </a:r>
          </a:p>
        </p:txBody>
      </p:sp>
      <p:sp>
        <p:nvSpPr>
          <p:cNvPr id="18" name="Text Placeholder 6">
            <a:extLst>
              <a:ext uri="{FF2B5EF4-FFF2-40B4-BE49-F238E27FC236}">
                <a16:creationId xmlns:a16="http://schemas.microsoft.com/office/drawing/2014/main" id="{191147DD-03AA-4BA3-AFAA-F070EDBA94F2}"/>
              </a:ext>
            </a:extLst>
          </p:cNvPr>
          <p:cNvSpPr>
            <a:spLocks noGrp="1"/>
          </p:cNvSpPr>
          <p:nvPr>
            <p:ph type="body" sz="quarter" idx="15" hasCustomPrompt="1"/>
          </p:nvPr>
        </p:nvSpPr>
        <p:spPr bwMode="white">
          <a:xfrm>
            <a:off x="1087509" y="3957498"/>
            <a:ext cx="3418763" cy="202889"/>
          </a:xfrm>
          <a:prstGeom prst="rect">
            <a:avLst/>
          </a:prstGeom>
        </p:spPr>
        <p:txBody>
          <a:bodyPr>
            <a:normAutofit/>
          </a:bodyPr>
          <a:lstStyle>
            <a:lvl1pPr marL="0" indent="0">
              <a:lnSpc>
                <a:spcPts val="1125"/>
              </a:lnSpc>
              <a:spcAft>
                <a:spcPts val="0"/>
              </a:spcAft>
              <a:buNone/>
              <a:defRPr sz="713">
                <a:solidFill>
                  <a:schemeClr val="bg1"/>
                </a:solidFill>
              </a:defRPr>
            </a:lvl1pPr>
          </a:lstStyle>
          <a:p>
            <a:pPr lvl="0"/>
            <a:r>
              <a:rPr lang="en-US" dirty="0"/>
              <a:t>Click to edit Master text styles</a:t>
            </a:r>
          </a:p>
        </p:txBody>
      </p:sp>
    </p:spTree>
    <p:extLst>
      <p:ext uri="{BB962C8B-B14F-4D97-AF65-F5344CB8AC3E}">
        <p14:creationId xmlns:p14="http://schemas.microsoft.com/office/powerpoint/2010/main" val="34438965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Text with Image One Third Alt">
    <p:bg>
      <p:bgPr>
        <a:solidFill>
          <a:schemeClr val="accent1"/>
        </a:solidFill>
        <a:effectLst/>
      </p:bgPr>
    </p:bg>
    <p:spTree>
      <p:nvGrpSpPr>
        <p:cNvPr id="1" name=""/>
        <p:cNvGrpSpPr/>
        <p:nvPr/>
      </p:nvGrpSpPr>
      <p:grpSpPr>
        <a:xfrm>
          <a:off x="0" y="0"/>
          <a:ext cx="0" cy="0"/>
          <a:chOff x="0" y="0"/>
          <a:chExt cx="0" cy="0"/>
        </a:xfrm>
      </p:grpSpPr>
      <p:sp>
        <p:nvSpPr>
          <p:cNvPr id="13" name="Text Placeholder 16">
            <a:extLst>
              <a:ext uri="{FF2B5EF4-FFF2-40B4-BE49-F238E27FC236}">
                <a16:creationId xmlns:a16="http://schemas.microsoft.com/office/drawing/2014/main" id="{B4FA68DC-FEFE-4790-B4A5-75AF5CDBE1D5}"/>
              </a:ext>
            </a:extLst>
          </p:cNvPr>
          <p:cNvSpPr>
            <a:spLocks noGrp="1"/>
          </p:cNvSpPr>
          <p:nvPr>
            <p:ph type="body" sz="quarter" idx="22" hasCustomPrompt="1"/>
          </p:nvPr>
        </p:nvSpPr>
        <p:spPr bwMode="invGray">
          <a:xfrm>
            <a:off x="8" y="6"/>
            <a:ext cx="10704513" cy="6869113"/>
          </a:xfrm>
          <a:solidFill>
            <a:schemeClr val="accent1"/>
          </a:solidFill>
        </p:spPr>
        <p:txBody>
          <a:bodyPr>
            <a:normAutofit/>
          </a:bodyPr>
          <a:lstStyle>
            <a:lvl1pPr>
              <a:defRPr sz="133">
                <a:solidFill>
                  <a:schemeClr val="accent1"/>
                </a:solidFill>
              </a:defRPr>
            </a:lvl1pPr>
          </a:lstStyle>
          <a:p>
            <a:pPr lvl="0"/>
            <a:r>
              <a:rPr lang="en-AU" dirty="0"/>
              <a:t> </a:t>
            </a:r>
          </a:p>
        </p:txBody>
      </p:sp>
      <p:sp>
        <p:nvSpPr>
          <p:cNvPr id="12" name="Picture Placeholder 9">
            <a:extLst>
              <a:ext uri="{FF2B5EF4-FFF2-40B4-BE49-F238E27FC236}">
                <a16:creationId xmlns:a16="http://schemas.microsoft.com/office/drawing/2014/main" id="{8FB0C548-DD10-4ED1-BA05-293A119D2AEB}"/>
              </a:ext>
            </a:extLst>
          </p:cNvPr>
          <p:cNvSpPr>
            <a:spLocks noGrp="1"/>
          </p:cNvSpPr>
          <p:nvPr>
            <p:ph type="pic" sz="quarter" idx="18" hasCustomPrompt="1"/>
          </p:nvPr>
        </p:nvSpPr>
        <p:spPr>
          <a:xfrm>
            <a:off x="8108852" y="-8784"/>
            <a:ext cx="4083149" cy="6868620"/>
          </a:xfrm>
          <a:custGeom>
            <a:avLst/>
            <a:gdLst>
              <a:gd name="connsiteX0" fmla="*/ 0 w 5187576"/>
              <a:gd name="connsiteY0" fmla="*/ 0 h 5919694"/>
              <a:gd name="connsiteX1" fmla="*/ 5187576 w 5187576"/>
              <a:gd name="connsiteY1" fmla="*/ 0 h 5919694"/>
              <a:gd name="connsiteX2" fmla="*/ 5187576 w 5187576"/>
              <a:gd name="connsiteY2" fmla="*/ 5919694 h 5919694"/>
              <a:gd name="connsiteX3" fmla="*/ 0 w 5187576"/>
              <a:gd name="connsiteY3" fmla="*/ 5919694 h 5919694"/>
              <a:gd name="connsiteX4" fmla="*/ 0 w 5187576"/>
              <a:gd name="connsiteY4" fmla="*/ 0 h 5919694"/>
              <a:gd name="connsiteX0" fmla="*/ 5977 w 5193553"/>
              <a:gd name="connsiteY0" fmla="*/ 0 h 5919694"/>
              <a:gd name="connsiteX1" fmla="*/ 5193553 w 5193553"/>
              <a:gd name="connsiteY1" fmla="*/ 0 h 5919694"/>
              <a:gd name="connsiteX2" fmla="*/ 5193553 w 5193553"/>
              <a:gd name="connsiteY2" fmla="*/ 5919694 h 5919694"/>
              <a:gd name="connsiteX3" fmla="*/ 5977 w 5193553"/>
              <a:gd name="connsiteY3" fmla="*/ 5919694 h 5919694"/>
              <a:gd name="connsiteX4" fmla="*/ 0 w 5193553"/>
              <a:gd name="connsiteY4" fmla="*/ 3609788 h 5919694"/>
              <a:gd name="connsiteX5" fmla="*/ 5977 w 5193553"/>
              <a:gd name="connsiteY5"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002119 w 5193553"/>
              <a:gd name="connsiteY3" fmla="*/ 5916706 h 5919694"/>
              <a:gd name="connsiteX4" fmla="*/ 5977 w 5193553"/>
              <a:gd name="connsiteY4" fmla="*/ 5919694 h 5919694"/>
              <a:gd name="connsiteX5" fmla="*/ 0 w 5193553"/>
              <a:gd name="connsiteY5" fmla="*/ 3609788 h 5919694"/>
              <a:gd name="connsiteX6" fmla="*/ 5977 w 5193553"/>
              <a:gd name="connsiteY6"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002119 w 5193553"/>
              <a:gd name="connsiteY3" fmla="*/ 5916706 h 5919694"/>
              <a:gd name="connsiteX4" fmla="*/ 5977 w 5193553"/>
              <a:gd name="connsiteY4" fmla="*/ 5919694 h 5919694"/>
              <a:gd name="connsiteX5" fmla="*/ 0 w 5193553"/>
              <a:gd name="connsiteY5" fmla="*/ 3609788 h 5919694"/>
              <a:gd name="connsiteX6" fmla="*/ 5977 w 5193553"/>
              <a:gd name="connsiteY6"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002119 w 5193553"/>
              <a:gd name="connsiteY3" fmla="*/ 5916706 h 5919694"/>
              <a:gd name="connsiteX4" fmla="*/ 0 w 5193553"/>
              <a:gd name="connsiteY4" fmla="*/ 3609788 h 5919694"/>
              <a:gd name="connsiteX5" fmla="*/ 5977 w 5193553"/>
              <a:gd name="connsiteY5"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002119 w 5193553"/>
              <a:gd name="connsiteY3" fmla="*/ 5916706 h 5919694"/>
              <a:gd name="connsiteX4" fmla="*/ 0 w 5193553"/>
              <a:gd name="connsiteY4" fmla="*/ 3609788 h 5919694"/>
              <a:gd name="connsiteX5" fmla="*/ 5977 w 5193553"/>
              <a:gd name="connsiteY5"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002119 w 5193553"/>
              <a:gd name="connsiteY3" fmla="*/ 5916706 h 5919694"/>
              <a:gd name="connsiteX4" fmla="*/ 0 w 5193553"/>
              <a:gd name="connsiteY4" fmla="*/ 3609788 h 5919694"/>
              <a:gd name="connsiteX5" fmla="*/ 5977 w 5193553"/>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002121 w 5193555"/>
              <a:gd name="connsiteY3" fmla="*/ 5916706 h 5919694"/>
              <a:gd name="connsiteX4" fmla="*/ 2 w 5193555"/>
              <a:gd name="connsiteY4" fmla="*/ 3609788 h 5919694"/>
              <a:gd name="connsiteX5" fmla="*/ 5979 w 5193555"/>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002121 w 5193555"/>
              <a:gd name="connsiteY3" fmla="*/ 5916706 h 5919694"/>
              <a:gd name="connsiteX4" fmla="*/ 2 w 5193555"/>
              <a:gd name="connsiteY4" fmla="*/ 3609788 h 5919694"/>
              <a:gd name="connsiteX5" fmla="*/ 5979 w 5193555"/>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002121 w 5193555"/>
              <a:gd name="connsiteY3" fmla="*/ 5916706 h 5919694"/>
              <a:gd name="connsiteX4" fmla="*/ 2 w 5193555"/>
              <a:gd name="connsiteY4" fmla="*/ 3609788 h 5919694"/>
              <a:gd name="connsiteX5" fmla="*/ 5979 w 5193555"/>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002121 w 5193555"/>
              <a:gd name="connsiteY3" fmla="*/ 5916706 h 5919694"/>
              <a:gd name="connsiteX4" fmla="*/ 2 w 5193555"/>
              <a:gd name="connsiteY4" fmla="*/ 3609788 h 5919694"/>
              <a:gd name="connsiteX5" fmla="*/ 5979 w 5193555"/>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687921 w 5193555"/>
              <a:gd name="connsiteY3" fmla="*/ 5101592 h 5919694"/>
              <a:gd name="connsiteX4" fmla="*/ 2 w 5193555"/>
              <a:gd name="connsiteY4" fmla="*/ 3609788 h 5919694"/>
              <a:gd name="connsiteX5" fmla="*/ 5979 w 5193555"/>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537903 w 5193555"/>
              <a:gd name="connsiteY3" fmla="*/ 5916707 h 5919694"/>
              <a:gd name="connsiteX4" fmla="*/ 2 w 5193555"/>
              <a:gd name="connsiteY4" fmla="*/ 3609788 h 5919694"/>
              <a:gd name="connsiteX5" fmla="*/ 5979 w 5193555"/>
              <a:gd name="connsiteY5"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537901 w 5193553"/>
              <a:gd name="connsiteY3" fmla="*/ 5916707 h 5919694"/>
              <a:gd name="connsiteX4" fmla="*/ 0 w 5193553"/>
              <a:gd name="connsiteY4" fmla="*/ 3609788 h 5919694"/>
              <a:gd name="connsiteX5" fmla="*/ 5977 w 5193553"/>
              <a:gd name="connsiteY5"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537901 w 5193553"/>
              <a:gd name="connsiteY3" fmla="*/ 5916707 h 5919694"/>
              <a:gd name="connsiteX4" fmla="*/ 0 w 5193553"/>
              <a:gd name="connsiteY4" fmla="*/ 3609788 h 5919694"/>
              <a:gd name="connsiteX5" fmla="*/ 5977 w 5193553"/>
              <a:gd name="connsiteY5" fmla="*/ 0 h 5919694"/>
              <a:gd name="connsiteX0" fmla="*/ 16692 w 5204268"/>
              <a:gd name="connsiteY0" fmla="*/ 0 h 5919694"/>
              <a:gd name="connsiteX1" fmla="*/ 5204268 w 5204268"/>
              <a:gd name="connsiteY1" fmla="*/ 0 h 5919694"/>
              <a:gd name="connsiteX2" fmla="*/ 5204268 w 5204268"/>
              <a:gd name="connsiteY2" fmla="*/ 5919694 h 5919694"/>
              <a:gd name="connsiteX3" fmla="*/ 2548616 w 5204268"/>
              <a:gd name="connsiteY3" fmla="*/ 5916707 h 5919694"/>
              <a:gd name="connsiteX4" fmla="*/ 0 w 5204268"/>
              <a:gd name="connsiteY4" fmla="*/ 3438185 h 5919694"/>
              <a:gd name="connsiteX5" fmla="*/ 16692 w 5204268"/>
              <a:gd name="connsiteY5" fmla="*/ 0 h 5919694"/>
              <a:gd name="connsiteX0" fmla="*/ 16692 w 5204268"/>
              <a:gd name="connsiteY0" fmla="*/ 0 h 5919694"/>
              <a:gd name="connsiteX1" fmla="*/ 5204268 w 5204268"/>
              <a:gd name="connsiteY1" fmla="*/ 0 h 5919694"/>
              <a:gd name="connsiteX2" fmla="*/ 5204268 w 5204268"/>
              <a:gd name="connsiteY2" fmla="*/ 5919694 h 5919694"/>
              <a:gd name="connsiteX3" fmla="*/ 2548616 w 5204268"/>
              <a:gd name="connsiteY3" fmla="*/ 5916707 h 5919694"/>
              <a:gd name="connsiteX4" fmla="*/ 0 w 5204268"/>
              <a:gd name="connsiteY4" fmla="*/ 3438185 h 5919694"/>
              <a:gd name="connsiteX5" fmla="*/ 16692 w 5204268"/>
              <a:gd name="connsiteY5" fmla="*/ 0 h 5919694"/>
              <a:gd name="connsiteX0" fmla="*/ 112 w 5187688"/>
              <a:gd name="connsiteY0" fmla="*/ 0 h 5919694"/>
              <a:gd name="connsiteX1" fmla="*/ 5187688 w 5187688"/>
              <a:gd name="connsiteY1" fmla="*/ 0 h 5919694"/>
              <a:gd name="connsiteX2" fmla="*/ 5187688 w 5187688"/>
              <a:gd name="connsiteY2" fmla="*/ 5919694 h 5919694"/>
              <a:gd name="connsiteX3" fmla="*/ 2532036 w 5187688"/>
              <a:gd name="connsiteY3" fmla="*/ 5916707 h 5919694"/>
              <a:gd name="connsiteX4" fmla="*/ 21520 w 5187688"/>
              <a:gd name="connsiteY4" fmla="*/ 3298360 h 5919694"/>
              <a:gd name="connsiteX5" fmla="*/ 112 w 5187688"/>
              <a:gd name="connsiteY5" fmla="*/ 0 h 5919694"/>
              <a:gd name="connsiteX0" fmla="*/ 2405 w 5189981"/>
              <a:gd name="connsiteY0" fmla="*/ 0 h 5919694"/>
              <a:gd name="connsiteX1" fmla="*/ 5189981 w 5189981"/>
              <a:gd name="connsiteY1" fmla="*/ 0 h 5919694"/>
              <a:gd name="connsiteX2" fmla="*/ 5189981 w 5189981"/>
              <a:gd name="connsiteY2" fmla="*/ 5919694 h 5919694"/>
              <a:gd name="connsiteX3" fmla="*/ 2534329 w 5189981"/>
              <a:gd name="connsiteY3" fmla="*/ 5916707 h 5919694"/>
              <a:gd name="connsiteX4" fmla="*/ 0 w 5189981"/>
              <a:gd name="connsiteY4" fmla="*/ 3164891 h 5919694"/>
              <a:gd name="connsiteX5" fmla="*/ 2405 w 5189981"/>
              <a:gd name="connsiteY5" fmla="*/ 0 h 5919694"/>
              <a:gd name="connsiteX0" fmla="*/ 2532 w 5190108"/>
              <a:gd name="connsiteY0" fmla="*/ 0 h 5919694"/>
              <a:gd name="connsiteX1" fmla="*/ 5190108 w 5190108"/>
              <a:gd name="connsiteY1" fmla="*/ 0 h 5919694"/>
              <a:gd name="connsiteX2" fmla="*/ 5190108 w 5190108"/>
              <a:gd name="connsiteY2" fmla="*/ 5919694 h 5919694"/>
              <a:gd name="connsiteX3" fmla="*/ 2534456 w 5190108"/>
              <a:gd name="connsiteY3" fmla="*/ 5916707 h 5919694"/>
              <a:gd name="connsiteX4" fmla="*/ 127 w 5190108"/>
              <a:gd name="connsiteY4" fmla="*/ 3164891 h 5919694"/>
              <a:gd name="connsiteX5" fmla="*/ 2532 w 5190108"/>
              <a:gd name="connsiteY5" fmla="*/ 0 h 5919694"/>
              <a:gd name="connsiteX0" fmla="*/ 2464 w 5190040"/>
              <a:gd name="connsiteY0" fmla="*/ 0 h 5919694"/>
              <a:gd name="connsiteX1" fmla="*/ 5190040 w 5190040"/>
              <a:gd name="connsiteY1" fmla="*/ 0 h 5919694"/>
              <a:gd name="connsiteX2" fmla="*/ 5190040 w 5190040"/>
              <a:gd name="connsiteY2" fmla="*/ 5919694 h 5919694"/>
              <a:gd name="connsiteX3" fmla="*/ 2534388 w 5190040"/>
              <a:gd name="connsiteY3" fmla="*/ 5916707 h 5919694"/>
              <a:gd name="connsiteX4" fmla="*/ 59 w 5190040"/>
              <a:gd name="connsiteY4" fmla="*/ 3164891 h 5919694"/>
              <a:gd name="connsiteX5" fmla="*/ 2464 w 5190040"/>
              <a:gd name="connsiteY5" fmla="*/ 0 h 5919694"/>
              <a:gd name="connsiteX0" fmla="*/ 2512 w 5190088"/>
              <a:gd name="connsiteY0" fmla="*/ 0 h 5919694"/>
              <a:gd name="connsiteX1" fmla="*/ 5190088 w 5190088"/>
              <a:gd name="connsiteY1" fmla="*/ 0 h 5919694"/>
              <a:gd name="connsiteX2" fmla="*/ 5190088 w 5190088"/>
              <a:gd name="connsiteY2" fmla="*/ 5919694 h 5919694"/>
              <a:gd name="connsiteX3" fmla="*/ 2534436 w 5190088"/>
              <a:gd name="connsiteY3" fmla="*/ 5916707 h 5919694"/>
              <a:gd name="connsiteX4" fmla="*/ 107 w 5190088"/>
              <a:gd name="connsiteY4" fmla="*/ 3164891 h 5919694"/>
              <a:gd name="connsiteX5" fmla="*/ 2512 w 5190088"/>
              <a:gd name="connsiteY5" fmla="*/ 0 h 5919694"/>
              <a:gd name="connsiteX0" fmla="*/ 2406 w 5189982"/>
              <a:gd name="connsiteY0" fmla="*/ 0 h 5919694"/>
              <a:gd name="connsiteX1" fmla="*/ 5189982 w 5189982"/>
              <a:gd name="connsiteY1" fmla="*/ 0 h 5919694"/>
              <a:gd name="connsiteX2" fmla="*/ 5189982 w 5189982"/>
              <a:gd name="connsiteY2" fmla="*/ 5919694 h 5919694"/>
              <a:gd name="connsiteX3" fmla="*/ 2534330 w 5189982"/>
              <a:gd name="connsiteY3" fmla="*/ 5916707 h 5919694"/>
              <a:gd name="connsiteX4" fmla="*/ 1 w 5189982"/>
              <a:gd name="connsiteY4" fmla="*/ 3164891 h 5919694"/>
              <a:gd name="connsiteX5" fmla="*/ 2406 w 5189982"/>
              <a:gd name="connsiteY5" fmla="*/ 0 h 5919694"/>
              <a:gd name="connsiteX0" fmla="*/ 216 w 5198678"/>
              <a:gd name="connsiteY0" fmla="*/ 333321 h 5919694"/>
              <a:gd name="connsiteX1" fmla="*/ 5198678 w 5198678"/>
              <a:gd name="connsiteY1" fmla="*/ 0 h 5919694"/>
              <a:gd name="connsiteX2" fmla="*/ 5198678 w 5198678"/>
              <a:gd name="connsiteY2" fmla="*/ 5919694 h 5919694"/>
              <a:gd name="connsiteX3" fmla="*/ 2543026 w 5198678"/>
              <a:gd name="connsiteY3" fmla="*/ 5916707 h 5919694"/>
              <a:gd name="connsiteX4" fmla="*/ 8697 w 5198678"/>
              <a:gd name="connsiteY4" fmla="*/ 3164891 h 5919694"/>
              <a:gd name="connsiteX5" fmla="*/ 216 w 5198678"/>
              <a:gd name="connsiteY5" fmla="*/ 333321 h 5919694"/>
              <a:gd name="connsiteX0" fmla="*/ 216 w 5198678"/>
              <a:gd name="connsiteY0" fmla="*/ 0 h 5586373"/>
              <a:gd name="connsiteX1" fmla="*/ 5198678 w 5198678"/>
              <a:gd name="connsiteY1" fmla="*/ 28985 h 5586373"/>
              <a:gd name="connsiteX2" fmla="*/ 5198678 w 5198678"/>
              <a:gd name="connsiteY2" fmla="*/ 5586373 h 5586373"/>
              <a:gd name="connsiteX3" fmla="*/ 2543026 w 5198678"/>
              <a:gd name="connsiteY3" fmla="*/ 5583386 h 5586373"/>
              <a:gd name="connsiteX4" fmla="*/ 8697 w 5198678"/>
              <a:gd name="connsiteY4" fmla="*/ 2831570 h 5586373"/>
              <a:gd name="connsiteX5" fmla="*/ 216 w 5198678"/>
              <a:gd name="connsiteY5" fmla="*/ 0 h 5586373"/>
              <a:gd name="connsiteX0" fmla="*/ 216 w 5198678"/>
              <a:gd name="connsiteY0" fmla="*/ 0 h 5571881"/>
              <a:gd name="connsiteX1" fmla="*/ 5198678 w 5198678"/>
              <a:gd name="connsiteY1" fmla="*/ 14493 h 5571881"/>
              <a:gd name="connsiteX2" fmla="*/ 5198678 w 5198678"/>
              <a:gd name="connsiteY2" fmla="*/ 5571881 h 5571881"/>
              <a:gd name="connsiteX3" fmla="*/ 2543026 w 5198678"/>
              <a:gd name="connsiteY3" fmla="*/ 5568894 h 5571881"/>
              <a:gd name="connsiteX4" fmla="*/ 8697 w 5198678"/>
              <a:gd name="connsiteY4" fmla="*/ 2817078 h 5571881"/>
              <a:gd name="connsiteX5" fmla="*/ 216 w 5198678"/>
              <a:gd name="connsiteY5" fmla="*/ 0 h 5571881"/>
              <a:gd name="connsiteX0" fmla="*/ 216 w 5198678"/>
              <a:gd name="connsiteY0" fmla="*/ 15941 h 5587822"/>
              <a:gd name="connsiteX1" fmla="*/ 5198678 w 5198678"/>
              <a:gd name="connsiteY1" fmla="*/ 0 h 5587822"/>
              <a:gd name="connsiteX2" fmla="*/ 5198678 w 5198678"/>
              <a:gd name="connsiteY2" fmla="*/ 5587822 h 5587822"/>
              <a:gd name="connsiteX3" fmla="*/ 2543026 w 5198678"/>
              <a:gd name="connsiteY3" fmla="*/ 5584835 h 5587822"/>
              <a:gd name="connsiteX4" fmla="*/ 8697 w 5198678"/>
              <a:gd name="connsiteY4" fmla="*/ 2833019 h 5587822"/>
              <a:gd name="connsiteX5" fmla="*/ 216 w 5198678"/>
              <a:gd name="connsiteY5" fmla="*/ 15941 h 5587822"/>
              <a:gd name="connsiteX0" fmla="*/ 216 w 5198678"/>
              <a:gd name="connsiteY0" fmla="*/ 629 h 5587822"/>
              <a:gd name="connsiteX1" fmla="*/ 5198678 w 5198678"/>
              <a:gd name="connsiteY1" fmla="*/ 0 h 5587822"/>
              <a:gd name="connsiteX2" fmla="*/ 5198678 w 5198678"/>
              <a:gd name="connsiteY2" fmla="*/ 5587822 h 5587822"/>
              <a:gd name="connsiteX3" fmla="*/ 2543026 w 5198678"/>
              <a:gd name="connsiteY3" fmla="*/ 5584835 h 5587822"/>
              <a:gd name="connsiteX4" fmla="*/ 8697 w 5198678"/>
              <a:gd name="connsiteY4" fmla="*/ 2833019 h 5587822"/>
              <a:gd name="connsiteX5" fmla="*/ 216 w 5198678"/>
              <a:gd name="connsiteY5" fmla="*/ 629 h 5587822"/>
              <a:gd name="connsiteX0" fmla="*/ 454 w 5198916"/>
              <a:gd name="connsiteY0" fmla="*/ 629 h 5587822"/>
              <a:gd name="connsiteX1" fmla="*/ 5198916 w 5198916"/>
              <a:gd name="connsiteY1" fmla="*/ 0 h 5587822"/>
              <a:gd name="connsiteX2" fmla="*/ 5198916 w 5198916"/>
              <a:gd name="connsiteY2" fmla="*/ 5587822 h 5587822"/>
              <a:gd name="connsiteX3" fmla="*/ 2543264 w 5198916"/>
              <a:gd name="connsiteY3" fmla="*/ 5584835 h 5587822"/>
              <a:gd name="connsiteX4" fmla="*/ 1791 w 5198916"/>
              <a:gd name="connsiteY4" fmla="*/ 3144946 h 5587822"/>
              <a:gd name="connsiteX5" fmla="*/ 454 w 5198916"/>
              <a:gd name="connsiteY5" fmla="*/ 629 h 5587822"/>
              <a:gd name="connsiteX0" fmla="*/ 454 w 5198916"/>
              <a:gd name="connsiteY0" fmla="*/ 629 h 5593381"/>
              <a:gd name="connsiteX1" fmla="*/ 5198916 w 5198916"/>
              <a:gd name="connsiteY1" fmla="*/ 0 h 5593381"/>
              <a:gd name="connsiteX2" fmla="*/ 5198916 w 5198916"/>
              <a:gd name="connsiteY2" fmla="*/ 5587822 h 5593381"/>
              <a:gd name="connsiteX3" fmla="*/ 1921758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921758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921758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921758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921758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4083303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4089175"/>
              <a:gd name="connsiteY0" fmla="*/ 629 h 5595711"/>
              <a:gd name="connsiteX1" fmla="*/ 4083303 w 4089175"/>
              <a:gd name="connsiteY1" fmla="*/ 0 h 5595711"/>
              <a:gd name="connsiteX2" fmla="*/ 4089175 w 4089175"/>
              <a:gd name="connsiteY2" fmla="*/ 5595711 h 5595711"/>
              <a:gd name="connsiteX3" fmla="*/ 1718207 w 4089175"/>
              <a:gd name="connsiteY3" fmla="*/ 5593381 h 5595711"/>
              <a:gd name="connsiteX4" fmla="*/ 1791 w 4089175"/>
              <a:gd name="connsiteY4" fmla="*/ 3144946 h 5595711"/>
              <a:gd name="connsiteX5" fmla="*/ 454 w 4089175"/>
              <a:gd name="connsiteY5" fmla="*/ 629 h 5595711"/>
              <a:gd name="connsiteX0" fmla="*/ 454 w 4083340"/>
              <a:gd name="connsiteY0" fmla="*/ 629 h 5593381"/>
              <a:gd name="connsiteX1" fmla="*/ 4083303 w 4083340"/>
              <a:gd name="connsiteY1" fmla="*/ 0 h 5593381"/>
              <a:gd name="connsiteX2" fmla="*/ 4012844 w 4083340"/>
              <a:gd name="connsiteY2" fmla="*/ 5591438 h 5593381"/>
              <a:gd name="connsiteX3" fmla="*/ 1718207 w 4083340"/>
              <a:gd name="connsiteY3" fmla="*/ 5593381 h 5593381"/>
              <a:gd name="connsiteX4" fmla="*/ 1791 w 4083340"/>
              <a:gd name="connsiteY4" fmla="*/ 3144946 h 5593381"/>
              <a:gd name="connsiteX5" fmla="*/ 454 w 4083340"/>
              <a:gd name="connsiteY5" fmla="*/ 629 h 5593381"/>
              <a:gd name="connsiteX0" fmla="*/ 454 w 4083459"/>
              <a:gd name="connsiteY0" fmla="*/ 629 h 5593381"/>
              <a:gd name="connsiteX1" fmla="*/ 4083303 w 4083459"/>
              <a:gd name="connsiteY1" fmla="*/ 0 h 5593381"/>
              <a:gd name="connsiteX2" fmla="*/ 4070093 w 4083459"/>
              <a:gd name="connsiteY2" fmla="*/ 5591439 h 5593381"/>
              <a:gd name="connsiteX3" fmla="*/ 1718207 w 4083459"/>
              <a:gd name="connsiteY3" fmla="*/ 5593381 h 5593381"/>
              <a:gd name="connsiteX4" fmla="*/ 1791 w 4083459"/>
              <a:gd name="connsiteY4" fmla="*/ 3144946 h 5593381"/>
              <a:gd name="connsiteX5" fmla="*/ 454 w 4083459"/>
              <a:gd name="connsiteY5" fmla="*/ 629 h 5593381"/>
              <a:gd name="connsiteX0" fmla="*/ 454 w 4071095"/>
              <a:gd name="connsiteY0" fmla="*/ 0 h 5592752"/>
              <a:gd name="connsiteX1" fmla="*/ 4070582 w 4071095"/>
              <a:gd name="connsiteY1" fmla="*/ 3644 h 5592752"/>
              <a:gd name="connsiteX2" fmla="*/ 4070093 w 4071095"/>
              <a:gd name="connsiteY2" fmla="*/ 5590810 h 5592752"/>
              <a:gd name="connsiteX3" fmla="*/ 1718207 w 4071095"/>
              <a:gd name="connsiteY3" fmla="*/ 5592752 h 5592752"/>
              <a:gd name="connsiteX4" fmla="*/ 1791 w 4071095"/>
              <a:gd name="connsiteY4" fmla="*/ 3144317 h 5592752"/>
              <a:gd name="connsiteX5" fmla="*/ 454 w 4071095"/>
              <a:gd name="connsiteY5" fmla="*/ 0 h 5592752"/>
              <a:gd name="connsiteX0" fmla="*/ 454 w 4070093"/>
              <a:gd name="connsiteY0" fmla="*/ 0 h 5592752"/>
              <a:gd name="connsiteX1" fmla="*/ 2714232 w 4070093"/>
              <a:gd name="connsiteY1" fmla="*/ 3644 h 5592752"/>
              <a:gd name="connsiteX2" fmla="*/ 4070093 w 4070093"/>
              <a:gd name="connsiteY2" fmla="*/ 5590810 h 5592752"/>
              <a:gd name="connsiteX3" fmla="*/ 1718207 w 4070093"/>
              <a:gd name="connsiteY3" fmla="*/ 5592752 h 5592752"/>
              <a:gd name="connsiteX4" fmla="*/ 1791 w 4070093"/>
              <a:gd name="connsiteY4" fmla="*/ 3144317 h 5592752"/>
              <a:gd name="connsiteX5" fmla="*/ 454 w 4070093"/>
              <a:gd name="connsiteY5" fmla="*/ 0 h 5592752"/>
              <a:gd name="connsiteX0" fmla="*/ 454 w 2714242"/>
              <a:gd name="connsiteY0" fmla="*/ 0 h 5592752"/>
              <a:gd name="connsiteX1" fmla="*/ 2714232 w 2714242"/>
              <a:gd name="connsiteY1" fmla="*/ 3644 h 5592752"/>
              <a:gd name="connsiteX2" fmla="*/ 2455391 w 2714242"/>
              <a:gd name="connsiteY2" fmla="*/ 5590810 h 5592752"/>
              <a:gd name="connsiteX3" fmla="*/ 1718207 w 2714242"/>
              <a:gd name="connsiteY3" fmla="*/ 5592752 h 5592752"/>
              <a:gd name="connsiteX4" fmla="*/ 1791 w 2714242"/>
              <a:gd name="connsiteY4" fmla="*/ 3144317 h 5592752"/>
              <a:gd name="connsiteX5" fmla="*/ 454 w 2714242"/>
              <a:gd name="connsiteY5" fmla="*/ 0 h 5592752"/>
              <a:gd name="connsiteX0" fmla="*/ 454 w 2714778"/>
              <a:gd name="connsiteY0" fmla="*/ 0 h 5596508"/>
              <a:gd name="connsiteX1" fmla="*/ 2714232 w 2714778"/>
              <a:gd name="connsiteY1" fmla="*/ 3644 h 5596508"/>
              <a:gd name="connsiteX2" fmla="*/ 2714070 w 2714778"/>
              <a:gd name="connsiteY2" fmla="*/ 5596508 h 5596508"/>
              <a:gd name="connsiteX3" fmla="*/ 1718207 w 2714778"/>
              <a:gd name="connsiteY3" fmla="*/ 5592752 h 5596508"/>
              <a:gd name="connsiteX4" fmla="*/ 1791 w 2714778"/>
              <a:gd name="connsiteY4" fmla="*/ 3144317 h 5596508"/>
              <a:gd name="connsiteX5" fmla="*/ 454 w 2714778"/>
              <a:gd name="connsiteY5" fmla="*/ 0 h 5596508"/>
              <a:gd name="connsiteX0" fmla="*/ 454 w 2714070"/>
              <a:gd name="connsiteY0" fmla="*/ 0 h 5596508"/>
              <a:gd name="connsiteX1" fmla="*/ 2709992 w 2714070"/>
              <a:gd name="connsiteY1" fmla="*/ 3644 h 5596508"/>
              <a:gd name="connsiteX2" fmla="*/ 2714070 w 2714070"/>
              <a:gd name="connsiteY2" fmla="*/ 5596508 h 5596508"/>
              <a:gd name="connsiteX3" fmla="*/ 1718207 w 2714070"/>
              <a:gd name="connsiteY3" fmla="*/ 5592752 h 5596508"/>
              <a:gd name="connsiteX4" fmla="*/ 1791 w 2714070"/>
              <a:gd name="connsiteY4" fmla="*/ 3144317 h 5596508"/>
              <a:gd name="connsiteX5" fmla="*/ 454 w 2714070"/>
              <a:gd name="connsiteY5" fmla="*/ 0 h 5596508"/>
              <a:gd name="connsiteX0" fmla="*/ 454 w 2714779"/>
              <a:gd name="connsiteY0" fmla="*/ 2054 h 5598562"/>
              <a:gd name="connsiteX1" fmla="*/ 2714233 w 2714779"/>
              <a:gd name="connsiteY1" fmla="*/ 0 h 5598562"/>
              <a:gd name="connsiteX2" fmla="*/ 2714070 w 2714779"/>
              <a:gd name="connsiteY2" fmla="*/ 5598562 h 5598562"/>
              <a:gd name="connsiteX3" fmla="*/ 1718207 w 2714779"/>
              <a:gd name="connsiteY3" fmla="*/ 5594806 h 5598562"/>
              <a:gd name="connsiteX4" fmla="*/ 1791 w 2714779"/>
              <a:gd name="connsiteY4" fmla="*/ 3146371 h 5598562"/>
              <a:gd name="connsiteX5" fmla="*/ 454 w 2714779"/>
              <a:gd name="connsiteY5" fmla="*/ 2054 h 5598562"/>
              <a:gd name="connsiteX0" fmla="*/ 454 w 2714779"/>
              <a:gd name="connsiteY0" fmla="*/ 7751 h 5598562"/>
              <a:gd name="connsiteX1" fmla="*/ 2714233 w 2714779"/>
              <a:gd name="connsiteY1" fmla="*/ 0 h 5598562"/>
              <a:gd name="connsiteX2" fmla="*/ 2714070 w 2714779"/>
              <a:gd name="connsiteY2" fmla="*/ 5598562 h 5598562"/>
              <a:gd name="connsiteX3" fmla="*/ 1718207 w 2714779"/>
              <a:gd name="connsiteY3" fmla="*/ 5594806 h 5598562"/>
              <a:gd name="connsiteX4" fmla="*/ 1791 w 2714779"/>
              <a:gd name="connsiteY4" fmla="*/ 3146371 h 5598562"/>
              <a:gd name="connsiteX5" fmla="*/ 454 w 2714779"/>
              <a:gd name="connsiteY5" fmla="*/ 7751 h 5598562"/>
              <a:gd name="connsiteX0" fmla="*/ 454 w 2714070"/>
              <a:gd name="connsiteY0" fmla="*/ 571782 h 6162593"/>
              <a:gd name="connsiteX1" fmla="*/ 2707872 w 2714070"/>
              <a:gd name="connsiteY1" fmla="*/ 0 h 6162593"/>
              <a:gd name="connsiteX2" fmla="*/ 2714070 w 2714070"/>
              <a:gd name="connsiteY2" fmla="*/ 6162593 h 6162593"/>
              <a:gd name="connsiteX3" fmla="*/ 1718207 w 2714070"/>
              <a:gd name="connsiteY3" fmla="*/ 6158837 h 6162593"/>
              <a:gd name="connsiteX4" fmla="*/ 1791 w 2714070"/>
              <a:gd name="connsiteY4" fmla="*/ 3710402 h 6162593"/>
              <a:gd name="connsiteX5" fmla="*/ 454 w 2714070"/>
              <a:gd name="connsiteY5" fmla="*/ 571782 h 6162593"/>
              <a:gd name="connsiteX0" fmla="*/ 454 w 2714070"/>
              <a:gd name="connsiteY0" fmla="*/ 7751 h 6162593"/>
              <a:gd name="connsiteX1" fmla="*/ 2707872 w 2714070"/>
              <a:gd name="connsiteY1" fmla="*/ 0 h 6162593"/>
              <a:gd name="connsiteX2" fmla="*/ 2714070 w 2714070"/>
              <a:gd name="connsiteY2" fmla="*/ 6162593 h 6162593"/>
              <a:gd name="connsiteX3" fmla="*/ 1718207 w 2714070"/>
              <a:gd name="connsiteY3" fmla="*/ 6158837 h 6162593"/>
              <a:gd name="connsiteX4" fmla="*/ 1791 w 2714070"/>
              <a:gd name="connsiteY4" fmla="*/ 3710402 h 6162593"/>
              <a:gd name="connsiteX5" fmla="*/ 454 w 2714070"/>
              <a:gd name="connsiteY5" fmla="*/ 7751 h 6162593"/>
              <a:gd name="connsiteX0" fmla="*/ 454 w 2720839"/>
              <a:gd name="connsiteY0" fmla="*/ 7751 h 6162593"/>
              <a:gd name="connsiteX1" fmla="*/ 2720594 w 2720839"/>
              <a:gd name="connsiteY1" fmla="*/ 0 h 6162593"/>
              <a:gd name="connsiteX2" fmla="*/ 2714070 w 2720839"/>
              <a:gd name="connsiteY2" fmla="*/ 6162593 h 6162593"/>
              <a:gd name="connsiteX3" fmla="*/ 1718207 w 2720839"/>
              <a:gd name="connsiteY3" fmla="*/ 6158837 h 6162593"/>
              <a:gd name="connsiteX4" fmla="*/ 1791 w 2720839"/>
              <a:gd name="connsiteY4" fmla="*/ 3710402 h 6162593"/>
              <a:gd name="connsiteX5" fmla="*/ 454 w 2720839"/>
              <a:gd name="connsiteY5" fmla="*/ 7751 h 6162593"/>
              <a:gd name="connsiteX0" fmla="*/ 454 w 2726792"/>
              <a:gd name="connsiteY0" fmla="*/ 7751 h 6162593"/>
              <a:gd name="connsiteX1" fmla="*/ 2720594 w 2726792"/>
              <a:gd name="connsiteY1" fmla="*/ 0 h 6162593"/>
              <a:gd name="connsiteX2" fmla="*/ 2726792 w 2726792"/>
              <a:gd name="connsiteY2" fmla="*/ 6162593 h 6162593"/>
              <a:gd name="connsiteX3" fmla="*/ 1718207 w 2726792"/>
              <a:gd name="connsiteY3" fmla="*/ 6158837 h 6162593"/>
              <a:gd name="connsiteX4" fmla="*/ 1791 w 2726792"/>
              <a:gd name="connsiteY4" fmla="*/ 3710402 h 6162593"/>
              <a:gd name="connsiteX5" fmla="*/ 454 w 2726792"/>
              <a:gd name="connsiteY5" fmla="*/ 7751 h 6162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26792" h="6162593">
                <a:moveTo>
                  <a:pt x="454" y="7751"/>
                </a:moveTo>
                <a:lnTo>
                  <a:pt x="2720594" y="0"/>
                </a:lnTo>
                <a:cubicBezTo>
                  <a:pt x="2722551" y="1865237"/>
                  <a:pt x="2724835" y="4297356"/>
                  <a:pt x="2726792" y="6162593"/>
                </a:cubicBezTo>
                <a:lnTo>
                  <a:pt x="1718207" y="6158837"/>
                </a:lnTo>
                <a:cubicBezTo>
                  <a:pt x="689093" y="5848705"/>
                  <a:pt x="-8821" y="4564073"/>
                  <a:pt x="1791" y="3710402"/>
                </a:cubicBezTo>
                <a:cubicBezTo>
                  <a:pt x="3783" y="2507139"/>
                  <a:pt x="-1538" y="1211014"/>
                  <a:pt x="454" y="7751"/>
                </a:cubicBezTo>
                <a:close/>
              </a:path>
            </a:pathLst>
          </a:custGeom>
          <a:solidFill>
            <a:schemeClr val="bg2"/>
          </a:solidFill>
        </p:spPr>
        <p:txBody>
          <a:bodyPr anchor="ctr"/>
          <a:lstStyle>
            <a:lvl1pPr algn="ctr">
              <a:defRPr sz="900"/>
            </a:lvl1pPr>
          </a:lstStyle>
          <a:p>
            <a:r>
              <a:rPr lang="en-AU" dirty="0"/>
              <a:t> Click icon to insert picture</a:t>
            </a:r>
          </a:p>
          <a:p>
            <a:endParaRPr lang="en-AU" dirty="0"/>
          </a:p>
        </p:txBody>
      </p:sp>
      <p:sp>
        <p:nvSpPr>
          <p:cNvPr id="11" name="Text Placeholder 5">
            <a:extLst>
              <a:ext uri="{FF2B5EF4-FFF2-40B4-BE49-F238E27FC236}">
                <a16:creationId xmlns:a16="http://schemas.microsoft.com/office/drawing/2014/main" id="{8E5BD460-2E08-418B-9ED2-FED7577890AA}"/>
              </a:ext>
            </a:extLst>
          </p:cNvPr>
          <p:cNvSpPr>
            <a:spLocks noGrp="1"/>
          </p:cNvSpPr>
          <p:nvPr>
            <p:ph type="body" sz="quarter" idx="17" hasCustomPrompt="1"/>
          </p:nvPr>
        </p:nvSpPr>
        <p:spPr bwMode="white">
          <a:xfrm>
            <a:off x="4400553" y="6524625"/>
            <a:ext cx="3384667" cy="241300"/>
          </a:xfrm>
        </p:spPr>
        <p:txBody>
          <a:bodyPr anchor="ctr">
            <a:normAutofit/>
          </a:bodyPr>
          <a:lstStyle>
            <a:lvl1pPr algn="ctr">
              <a:defRPr sz="751" b="1">
                <a:solidFill>
                  <a:schemeClr val="bg1"/>
                </a:solidFill>
              </a:defRPr>
            </a:lvl1pPr>
          </a:lstStyle>
          <a:p>
            <a:pPr lvl="0"/>
            <a:r>
              <a:rPr lang="en-US" dirty="0"/>
              <a:t>#[Hashtag text]</a:t>
            </a:r>
          </a:p>
        </p:txBody>
      </p:sp>
      <p:sp>
        <p:nvSpPr>
          <p:cNvPr id="10" name="Text Placeholder 5">
            <a:extLst>
              <a:ext uri="{FF2B5EF4-FFF2-40B4-BE49-F238E27FC236}">
                <a16:creationId xmlns:a16="http://schemas.microsoft.com/office/drawing/2014/main" id="{468C9D50-7928-4CA0-BFA2-1AB0032BF14E}"/>
              </a:ext>
            </a:extLst>
          </p:cNvPr>
          <p:cNvSpPr>
            <a:spLocks noGrp="1"/>
          </p:cNvSpPr>
          <p:nvPr>
            <p:ph type="body" sz="quarter" idx="13"/>
          </p:nvPr>
        </p:nvSpPr>
        <p:spPr bwMode="white">
          <a:xfrm>
            <a:off x="695325" y="1700219"/>
            <a:ext cx="7089891" cy="4598075"/>
          </a:xfrm>
          <a:prstGeom prst="rect">
            <a:avLst/>
          </a:prstGeom>
        </p:spPr>
        <p:txBody>
          <a:bodyPr/>
          <a:lstStyle>
            <a:lvl1pPr>
              <a:buNone/>
              <a:defRPr lang="en-US" dirty="0">
                <a:solidFill>
                  <a:schemeClr val="bg1"/>
                </a:solidFill>
              </a:defRPr>
            </a:lvl1pPr>
            <a:lvl2pPr>
              <a:buClr>
                <a:schemeClr val="bg1"/>
              </a:buClr>
              <a:defRPr lang="en-US" dirty="0">
                <a:solidFill>
                  <a:schemeClr val="bg1"/>
                </a:solidFill>
              </a:defRPr>
            </a:lvl2pPr>
            <a:lvl3pPr>
              <a:buClr>
                <a:schemeClr val="bg1"/>
              </a:buClr>
              <a:defRPr lang="en-US" dirty="0">
                <a:solidFill>
                  <a:schemeClr val="bg1"/>
                </a:solidFill>
              </a:defRPr>
            </a:lvl3pPr>
            <a:lvl4pPr>
              <a:defRPr lang="en-US" dirty="0">
                <a:solidFill>
                  <a:schemeClr val="bg1"/>
                </a:solidFill>
              </a:defRPr>
            </a:lvl4pPr>
            <a:lvl5pPr>
              <a:defRPr lang="en-US" dirty="0">
                <a:solidFill>
                  <a:schemeClr val="bg1"/>
                </a:solidFill>
              </a:defRPr>
            </a:lvl5pPr>
            <a:lvl6pPr>
              <a:defRPr lang="en-AU" dirty="0">
                <a:solidFill>
                  <a:schemeClr val="bg1"/>
                </a:solidFill>
              </a:defRPr>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2" name="Title 1">
            <a:extLst>
              <a:ext uri="{FF2B5EF4-FFF2-40B4-BE49-F238E27FC236}">
                <a16:creationId xmlns:a16="http://schemas.microsoft.com/office/drawing/2014/main" id="{2AF87536-1667-4319-A130-CF6578DB2C85}"/>
              </a:ext>
            </a:extLst>
          </p:cNvPr>
          <p:cNvSpPr>
            <a:spLocks noGrp="1"/>
          </p:cNvSpPr>
          <p:nvPr>
            <p:ph type="title"/>
          </p:nvPr>
        </p:nvSpPr>
        <p:spPr bwMode="white">
          <a:xfrm>
            <a:off x="695327" y="1052736"/>
            <a:ext cx="7096124" cy="469056"/>
          </a:xfrm>
        </p:spPr>
        <p:txBody>
          <a:bodyPr/>
          <a:lstStyle>
            <a:lvl1pPr>
              <a:defRPr>
                <a:solidFill>
                  <a:schemeClr val="bg1"/>
                </a:solidFill>
              </a:defRPr>
            </a:lvl1pPr>
          </a:lstStyle>
          <a:p>
            <a:r>
              <a:rPr lang="en-US"/>
              <a:t>Click to edit Master title style</a:t>
            </a:r>
            <a:endParaRPr lang="en-AU" dirty="0"/>
          </a:p>
        </p:txBody>
      </p:sp>
      <p:sp>
        <p:nvSpPr>
          <p:cNvPr id="6" name="Date Placeholder 5">
            <a:extLst>
              <a:ext uri="{FF2B5EF4-FFF2-40B4-BE49-F238E27FC236}">
                <a16:creationId xmlns:a16="http://schemas.microsoft.com/office/drawing/2014/main" id="{9AD53B17-CFA2-4153-BA9B-6F2B6C1F6005}"/>
              </a:ext>
            </a:extLst>
          </p:cNvPr>
          <p:cNvSpPr>
            <a:spLocks noGrp="1"/>
          </p:cNvSpPr>
          <p:nvPr>
            <p:ph type="dt" sz="half" idx="19"/>
          </p:nvPr>
        </p:nvSpPr>
        <p:spPr bwMode="white">
          <a:xfrm>
            <a:off x="695325" y="151136"/>
            <a:ext cx="2376000" cy="241200"/>
          </a:xfrm>
          <a:prstGeom prst="rect">
            <a:avLst/>
          </a:prstGeom>
        </p:spPr>
        <p:txBody>
          <a:bodyPr/>
          <a:lstStyle/>
          <a:p>
            <a:fld id="{AC0C82E0-D5EF-4580-A4C1-F4BA5FF2E6CE}" type="datetime1">
              <a:rPr lang="en-SG" smtClean="0"/>
              <a:t>13/4/23</a:t>
            </a:fld>
            <a:endParaRPr lang="en-SG"/>
          </a:p>
        </p:txBody>
      </p:sp>
      <p:sp>
        <p:nvSpPr>
          <p:cNvPr id="7" name="Footer Placeholder 6">
            <a:extLst>
              <a:ext uri="{FF2B5EF4-FFF2-40B4-BE49-F238E27FC236}">
                <a16:creationId xmlns:a16="http://schemas.microsoft.com/office/drawing/2014/main" id="{68508C9E-FE7C-44AA-84C7-0471A04346C4}"/>
              </a:ext>
            </a:extLst>
          </p:cNvPr>
          <p:cNvSpPr>
            <a:spLocks noGrp="1"/>
          </p:cNvSpPr>
          <p:nvPr>
            <p:ph type="ftr" sz="quarter" idx="20"/>
          </p:nvPr>
        </p:nvSpPr>
        <p:spPr bwMode="white"/>
        <p:txBody>
          <a:bodyPr/>
          <a:lstStyle>
            <a:lvl1pPr>
              <a:defRPr>
                <a:solidFill>
                  <a:schemeClr val="bg1"/>
                </a:solidFill>
              </a:defRPr>
            </a:lvl1pPr>
          </a:lstStyle>
          <a:p>
            <a:endParaRPr lang="en-SG"/>
          </a:p>
        </p:txBody>
      </p:sp>
      <p:sp>
        <p:nvSpPr>
          <p:cNvPr id="8" name="Slide Number Placeholder 7">
            <a:extLst>
              <a:ext uri="{FF2B5EF4-FFF2-40B4-BE49-F238E27FC236}">
                <a16:creationId xmlns:a16="http://schemas.microsoft.com/office/drawing/2014/main" id="{F52737AE-AB1C-425B-82B5-B5D4E1208032}"/>
              </a:ext>
            </a:extLst>
          </p:cNvPr>
          <p:cNvSpPr>
            <a:spLocks noGrp="1"/>
          </p:cNvSpPr>
          <p:nvPr>
            <p:ph type="sldNum" sz="quarter" idx="21"/>
          </p:nvPr>
        </p:nvSpPr>
        <p:spPr/>
        <p:txBody>
          <a:bodyPr/>
          <a:lstStyle/>
          <a:p>
            <a:fld id="{71C63AB4-6DC0-4902-8E9D-B5377E74E401}" type="slidenum">
              <a:rPr lang="en-SG" smtClean="0"/>
              <a:t>‹#›</a:t>
            </a:fld>
            <a:endParaRPr lang="en-SG"/>
          </a:p>
        </p:txBody>
      </p:sp>
    </p:spTree>
    <p:extLst>
      <p:ext uri="{BB962C8B-B14F-4D97-AF65-F5344CB8AC3E}">
        <p14:creationId xmlns:p14="http://schemas.microsoft.com/office/powerpoint/2010/main" val="2795810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7" name="Title 1"/>
          <p:cNvSpPr>
            <a:spLocks noGrp="1"/>
          </p:cNvSpPr>
          <p:nvPr>
            <p:ph type="ctrTitle"/>
          </p:nvPr>
        </p:nvSpPr>
        <p:spPr>
          <a:xfrm>
            <a:off x="615560" y="3393701"/>
            <a:ext cx="10363200" cy="1470025"/>
          </a:xfrm>
          <a:prstGeom prst="rect">
            <a:avLst/>
          </a:prstGeom>
        </p:spPr>
        <p:txBody>
          <a:bodyPr/>
          <a:lstStyle>
            <a:lvl1pPr algn="l">
              <a:defRPr b="0" i="0" cap="all" baseline="0">
                <a:solidFill>
                  <a:schemeClr val="bg1"/>
                </a:solidFill>
                <a:latin typeface="Frutiger LT 55 Roman"/>
                <a:cs typeface="Frutiger LT 55 Roman"/>
              </a:defRPr>
            </a:lvl1pPr>
          </a:lstStyle>
          <a:p>
            <a:r>
              <a:rPr lang="en-US"/>
              <a:t>Click to edit Master title style</a:t>
            </a:r>
            <a:endParaRPr lang="en-US" dirty="0"/>
          </a:p>
        </p:txBody>
      </p:sp>
      <p:sp>
        <p:nvSpPr>
          <p:cNvPr id="8" name="Subtitle 2"/>
          <p:cNvSpPr>
            <a:spLocks noGrp="1"/>
          </p:cNvSpPr>
          <p:nvPr>
            <p:ph type="subTitle" idx="1"/>
          </p:nvPr>
        </p:nvSpPr>
        <p:spPr>
          <a:xfrm>
            <a:off x="678755" y="5000066"/>
            <a:ext cx="8534400" cy="1058215"/>
          </a:xfrm>
          <a:prstGeom prst="rect">
            <a:avLst/>
          </a:prstGeom>
        </p:spPr>
        <p:txBody>
          <a:bodyPr/>
          <a:lstStyle>
            <a:lvl1pPr marL="0" indent="0" algn="l">
              <a:buNone/>
              <a:defRPr sz="900">
                <a:solidFill>
                  <a:srgbClr val="FFFFFF"/>
                </a:solidFill>
                <a:latin typeface="Frutiger LT 55 Roman"/>
                <a:cs typeface="Frutiger LT 55 Roman"/>
              </a:defRPr>
            </a:lvl1pPr>
            <a:lvl2pPr marL="342874" indent="0" algn="ctr">
              <a:buNone/>
              <a:defRPr/>
            </a:lvl2pPr>
            <a:lvl3pPr marL="685749" indent="0" algn="ctr">
              <a:buNone/>
              <a:defRPr/>
            </a:lvl3pPr>
            <a:lvl4pPr marL="1028624" indent="0" algn="ctr">
              <a:buNone/>
              <a:defRPr/>
            </a:lvl4pPr>
            <a:lvl5pPr marL="1371498" indent="0" algn="ctr">
              <a:buNone/>
              <a:defRPr/>
            </a:lvl5pPr>
            <a:lvl6pPr marL="1714371" indent="0" algn="ctr">
              <a:buNone/>
              <a:defRPr/>
            </a:lvl6pPr>
            <a:lvl7pPr marL="2057246" indent="0" algn="ctr">
              <a:buNone/>
              <a:defRPr/>
            </a:lvl7pPr>
            <a:lvl8pPr marL="2400120" indent="0" algn="ctr">
              <a:buNone/>
              <a:defRPr/>
            </a:lvl8pPr>
            <a:lvl9pPr marL="2742994" indent="0" algn="ctr">
              <a:buNone/>
              <a:defRPr/>
            </a:lvl9pPr>
          </a:lstStyle>
          <a:p>
            <a:r>
              <a:rPr lang="en-US"/>
              <a:t>Click to edit Master subtitle style</a:t>
            </a:r>
            <a:endParaRPr lang="en-US" dirty="0"/>
          </a:p>
        </p:txBody>
      </p:sp>
      <p:sp>
        <p:nvSpPr>
          <p:cNvPr id="2" name="Slide Number Placeholder 5">
            <a:extLst>
              <a:ext uri="{FF2B5EF4-FFF2-40B4-BE49-F238E27FC236}">
                <a16:creationId xmlns:a16="http://schemas.microsoft.com/office/drawing/2014/main" id="{E4B27151-7923-7223-857F-9F90B59B54D0}"/>
              </a:ext>
            </a:extLst>
          </p:cNvPr>
          <p:cNvSpPr>
            <a:spLocks noGrp="1"/>
          </p:cNvSpPr>
          <p:nvPr>
            <p:ph type="sldNum" sz="quarter" idx="10"/>
          </p:nvPr>
        </p:nvSpPr>
        <p:spPr>
          <a:xfrm>
            <a:off x="8989484" y="6550038"/>
            <a:ext cx="2844800" cy="365125"/>
          </a:xfrm>
        </p:spPr>
        <p:txBody>
          <a:bodyPr/>
          <a:lstStyle>
            <a:lvl1pPr>
              <a:defRPr sz="600">
                <a:solidFill>
                  <a:schemeClr val="bg1"/>
                </a:solidFill>
                <a:latin typeface="Frutiger LT 55 Roman" pitchFamily="34" charset="0"/>
              </a:defRPr>
            </a:lvl1pPr>
          </a:lstStyle>
          <a:p>
            <a:fld id="{B6BEB052-D442-40E6-B6D4-FCC57C90A1EF}" type="slidenum">
              <a:rPr lang="en-US" altLang="en-US"/>
              <a:pPr/>
              <a:t>‹#›</a:t>
            </a:fld>
            <a:endParaRPr lang="en-US" altLang="en-US"/>
          </a:p>
        </p:txBody>
      </p:sp>
    </p:spTree>
    <p:extLst>
      <p:ext uri="{BB962C8B-B14F-4D97-AF65-F5344CB8AC3E}">
        <p14:creationId xmlns:p14="http://schemas.microsoft.com/office/powerpoint/2010/main" val="276427770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7" name="Title 1"/>
          <p:cNvSpPr>
            <a:spLocks noGrp="1"/>
          </p:cNvSpPr>
          <p:nvPr>
            <p:ph type="title"/>
          </p:nvPr>
        </p:nvSpPr>
        <p:spPr>
          <a:xfrm>
            <a:off x="654883" y="307641"/>
            <a:ext cx="8968308" cy="1116315"/>
          </a:xfrm>
          <a:prstGeom prst="rect">
            <a:avLst/>
          </a:prstGeom>
        </p:spPr>
        <p:txBody>
          <a:bodyPr/>
          <a:lstStyle>
            <a:lvl1pPr algn="l">
              <a:defRPr sz="3000" b="0" i="0" cap="all">
                <a:solidFill>
                  <a:srgbClr val="FFFFFF"/>
                </a:solidFill>
                <a:latin typeface="Frutiger LT 55 Roman"/>
                <a:cs typeface="Frutiger LT 55 Roman"/>
              </a:defRPr>
            </a:lvl1pPr>
          </a:lstStyle>
          <a:p>
            <a:r>
              <a:rPr lang="en-US"/>
              <a:t>Click to edit Master title style</a:t>
            </a:r>
            <a:endParaRPr lang="en-US" dirty="0"/>
          </a:p>
        </p:txBody>
      </p:sp>
      <p:sp>
        <p:nvSpPr>
          <p:cNvPr id="8" name="Content Placeholder 2"/>
          <p:cNvSpPr>
            <a:spLocks noGrp="1"/>
          </p:cNvSpPr>
          <p:nvPr>
            <p:ph idx="1"/>
          </p:nvPr>
        </p:nvSpPr>
        <p:spPr>
          <a:xfrm>
            <a:off x="654880" y="2000916"/>
            <a:ext cx="10972800" cy="4023394"/>
          </a:xfrm>
          <a:prstGeom prst="rect">
            <a:avLst/>
          </a:prstGeom>
        </p:spPr>
        <p:txBody>
          <a:bodyPr/>
          <a:lstStyle>
            <a:lvl1pPr algn="l">
              <a:defRPr sz="2100" b="0" i="0" cap="none">
                <a:solidFill>
                  <a:srgbClr val="F17D00"/>
                </a:solidFill>
                <a:latin typeface="Frutiger LT 55 Roman"/>
                <a:cs typeface="Frutiger LT 55 Roman"/>
              </a:defRPr>
            </a:lvl1pPr>
            <a:lvl2pPr algn="l">
              <a:defRPr b="0" i="0">
                <a:solidFill>
                  <a:srgbClr val="FFFFFF"/>
                </a:solidFill>
                <a:latin typeface="Frutiger LT 55 Roman"/>
                <a:cs typeface="Frutiger LT 55 Roman"/>
              </a:defRPr>
            </a:lvl2pPr>
            <a:lvl3pPr algn="l">
              <a:defRPr b="0" i="0">
                <a:solidFill>
                  <a:srgbClr val="FFFFFF"/>
                </a:solidFill>
                <a:latin typeface="Frutiger LT 55 Roman"/>
                <a:cs typeface="Frutiger LT 55 Roman"/>
              </a:defRPr>
            </a:lvl3pPr>
            <a:lvl4pPr algn="l">
              <a:defRPr b="0" i="0">
                <a:solidFill>
                  <a:srgbClr val="FFFFFF"/>
                </a:solidFill>
                <a:latin typeface="Frutiger LT 55 Roman"/>
                <a:cs typeface="Frutiger LT 55 Roman"/>
              </a:defRPr>
            </a:lvl4pPr>
            <a:lvl5pPr algn="l">
              <a:defRPr b="0" i="0">
                <a:solidFill>
                  <a:srgbClr val="FFFFFF"/>
                </a:solidFill>
                <a:latin typeface="Frutiger LT 55 Roman"/>
                <a:cs typeface="Frutiger LT 55 Roman"/>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2"/>
          <p:cNvSpPr>
            <a:spLocks noGrp="1"/>
          </p:cNvSpPr>
          <p:nvPr>
            <p:ph type="body" idx="10"/>
          </p:nvPr>
        </p:nvSpPr>
        <p:spPr>
          <a:xfrm>
            <a:off x="664231" y="6139778"/>
            <a:ext cx="10363200" cy="392959"/>
          </a:xfrm>
          <a:prstGeom prst="rect">
            <a:avLst/>
          </a:prstGeom>
        </p:spPr>
        <p:txBody>
          <a:bodyPr anchor="b"/>
          <a:lstStyle>
            <a:lvl1pPr marL="0" indent="0">
              <a:buNone/>
              <a:defRPr sz="1200" cap="all">
                <a:solidFill>
                  <a:schemeClr val="bg1"/>
                </a:solidFill>
                <a:latin typeface="Frutiger LT 55 Roman"/>
                <a:cs typeface="Frutiger LT 55 Roman"/>
              </a:defRPr>
            </a:lvl1pPr>
            <a:lvl2pPr marL="342874" indent="0">
              <a:buNone/>
              <a:defRPr sz="1351"/>
            </a:lvl2pPr>
            <a:lvl3pPr marL="685749" indent="0">
              <a:buNone/>
              <a:defRPr sz="1200"/>
            </a:lvl3pPr>
            <a:lvl4pPr marL="1028624" indent="0">
              <a:buNone/>
              <a:defRPr sz="1051"/>
            </a:lvl4pPr>
            <a:lvl5pPr marL="1371498" indent="0">
              <a:buNone/>
              <a:defRPr sz="1051"/>
            </a:lvl5pPr>
            <a:lvl6pPr marL="1714371" indent="0">
              <a:buNone/>
              <a:defRPr sz="1051"/>
            </a:lvl6pPr>
            <a:lvl7pPr marL="2057246" indent="0">
              <a:buNone/>
              <a:defRPr sz="1051"/>
            </a:lvl7pPr>
            <a:lvl8pPr marL="2400120" indent="0">
              <a:buNone/>
              <a:defRPr sz="1051"/>
            </a:lvl8pPr>
            <a:lvl9pPr marL="2742994" indent="0">
              <a:buNone/>
              <a:defRPr sz="1051"/>
            </a:lvl9pPr>
          </a:lstStyle>
          <a:p>
            <a:pPr lvl="0"/>
            <a:r>
              <a:rPr lang="en-US"/>
              <a:t>Click to edit Master text styles</a:t>
            </a:r>
          </a:p>
        </p:txBody>
      </p:sp>
      <p:sp>
        <p:nvSpPr>
          <p:cNvPr id="2" name="Slide Number Placeholder 5">
            <a:extLst>
              <a:ext uri="{FF2B5EF4-FFF2-40B4-BE49-F238E27FC236}">
                <a16:creationId xmlns:a16="http://schemas.microsoft.com/office/drawing/2014/main" id="{DE64B5B3-F001-45EC-A339-B5636CE8CD73}"/>
              </a:ext>
            </a:extLst>
          </p:cNvPr>
          <p:cNvSpPr>
            <a:spLocks noGrp="1"/>
          </p:cNvSpPr>
          <p:nvPr>
            <p:ph type="sldNum" sz="quarter" idx="11"/>
          </p:nvPr>
        </p:nvSpPr>
        <p:spPr>
          <a:xfrm>
            <a:off x="8989484" y="6550038"/>
            <a:ext cx="2844800" cy="365125"/>
          </a:xfrm>
        </p:spPr>
        <p:txBody>
          <a:bodyPr/>
          <a:lstStyle>
            <a:lvl1pPr>
              <a:defRPr sz="600">
                <a:solidFill>
                  <a:schemeClr val="bg1"/>
                </a:solidFill>
                <a:latin typeface="Frutiger LT 55 Roman" pitchFamily="34" charset="0"/>
              </a:defRPr>
            </a:lvl1pPr>
          </a:lstStyle>
          <a:p>
            <a:fld id="{5D80D08F-7A88-4B6F-82E1-DBD67B761BA4}" type="slidenum">
              <a:rPr lang="en-US" altLang="en-US"/>
              <a:pPr/>
              <a:t>‹#›</a:t>
            </a:fld>
            <a:endParaRPr lang="en-US" altLang="en-US"/>
          </a:p>
        </p:txBody>
      </p:sp>
    </p:spTree>
    <p:extLst>
      <p:ext uri="{BB962C8B-B14F-4D97-AF65-F5344CB8AC3E}">
        <p14:creationId xmlns:p14="http://schemas.microsoft.com/office/powerpoint/2010/main" val="46417708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7" name="Title 1"/>
          <p:cNvSpPr>
            <a:spLocks noGrp="1"/>
          </p:cNvSpPr>
          <p:nvPr>
            <p:ph type="title"/>
          </p:nvPr>
        </p:nvSpPr>
        <p:spPr>
          <a:xfrm>
            <a:off x="673292" y="4406913"/>
            <a:ext cx="10363200" cy="1362075"/>
          </a:xfrm>
          <a:prstGeom prst="rect">
            <a:avLst/>
          </a:prstGeom>
        </p:spPr>
        <p:txBody>
          <a:bodyPr anchor="t"/>
          <a:lstStyle>
            <a:lvl1pPr algn="l">
              <a:defRPr sz="3000" b="0" cap="all">
                <a:solidFill>
                  <a:schemeClr val="bg1"/>
                </a:solidFill>
                <a:latin typeface="Frutiger LT 55 Roman"/>
                <a:cs typeface="Frutiger LT 55 Roman"/>
              </a:defRPr>
            </a:lvl1pPr>
          </a:lstStyle>
          <a:p>
            <a:r>
              <a:rPr lang="en-US"/>
              <a:t>Click to edit Master title style</a:t>
            </a:r>
            <a:endParaRPr lang="en-US" dirty="0"/>
          </a:p>
        </p:txBody>
      </p:sp>
      <p:sp>
        <p:nvSpPr>
          <p:cNvPr id="8" name="Text Placeholder 2"/>
          <p:cNvSpPr>
            <a:spLocks noGrp="1"/>
          </p:cNvSpPr>
          <p:nvPr>
            <p:ph type="body" idx="1"/>
          </p:nvPr>
        </p:nvSpPr>
        <p:spPr>
          <a:xfrm>
            <a:off x="673292" y="2906713"/>
            <a:ext cx="10363200" cy="1500187"/>
          </a:xfrm>
          <a:prstGeom prst="rect">
            <a:avLst/>
          </a:prstGeom>
        </p:spPr>
        <p:txBody>
          <a:bodyPr anchor="b"/>
          <a:lstStyle>
            <a:lvl1pPr marL="0" indent="0">
              <a:buNone/>
              <a:defRPr sz="1500">
                <a:solidFill>
                  <a:srgbClr val="F17D00"/>
                </a:solidFill>
                <a:latin typeface="Frutiger LT 55 Roman"/>
                <a:cs typeface="Frutiger LT 55 Roman"/>
              </a:defRPr>
            </a:lvl1pPr>
            <a:lvl2pPr marL="342874" indent="0">
              <a:buNone/>
              <a:defRPr sz="1351"/>
            </a:lvl2pPr>
            <a:lvl3pPr marL="685749" indent="0">
              <a:buNone/>
              <a:defRPr sz="1200"/>
            </a:lvl3pPr>
            <a:lvl4pPr marL="1028624" indent="0">
              <a:buNone/>
              <a:defRPr sz="1051"/>
            </a:lvl4pPr>
            <a:lvl5pPr marL="1371498" indent="0">
              <a:buNone/>
              <a:defRPr sz="1051"/>
            </a:lvl5pPr>
            <a:lvl6pPr marL="1714371" indent="0">
              <a:buNone/>
              <a:defRPr sz="1051"/>
            </a:lvl6pPr>
            <a:lvl7pPr marL="2057246" indent="0">
              <a:buNone/>
              <a:defRPr sz="1051"/>
            </a:lvl7pPr>
            <a:lvl8pPr marL="2400120" indent="0">
              <a:buNone/>
              <a:defRPr sz="1051"/>
            </a:lvl8pPr>
            <a:lvl9pPr marL="2742994" indent="0">
              <a:buNone/>
              <a:defRPr sz="1051"/>
            </a:lvl9pPr>
          </a:lstStyle>
          <a:p>
            <a:pPr lvl="0"/>
            <a:r>
              <a:rPr lang="en-US"/>
              <a:t>Click to edit Master text styles</a:t>
            </a:r>
          </a:p>
        </p:txBody>
      </p:sp>
      <p:sp>
        <p:nvSpPr>
          <p:cNvPr id="9" name="Text Placeholder 2"/>
          <p:cNvSpPr>
            <a:spLocks noGrp="1"/>
          </p:cNvSpPr>
          <p:nvPr>
            <p:ph type="body" idx="10"/>
          </p:nvPr>
        </p:nvSpPr>
        <p:spPr>
          <a:xfrm>
            <a:off x="664231" y="6139778"/>
            <a:ext cx="10363200" cy="392959"/>
          </a:xfrm>
          <a:prstGeom prst="rect">
            <a:avLst/>
          </a:prstGeom>
        </p:spPr>
        <p:txBody>
          <a:bodyPr anchor="b"/>
          <a:lstStyle>
            <a:lvl1pPr marL="0" indent="0">
              <a:buNone/>
              <a:defRPr sz="1200" cap="all">
                <a:solidFill>
                  <a:schemeClr val="bg1"/>
                </a:solidFill>
                <a:latin typeface="Frutiger LT 55 Roman"/>
                <a:cs typeface="Frutiger LT 55 Roman"/>
              </a:defRPr>
            </a:lvl1pPr>
            <a:lvl2pPr marL="342874" indent="0">
              <a:buNone/>
              <a:defRPr sz="1351"/>
            </a:lvl2pPr>
            <a:lvl3pPr marL="685749" indent="0">
              <a:buNone/>
              <a:defRPr sz="1200"/>
            </a:lvl3pPr>
            <a:lvl4pPr marL="1028624" indent="0">
              <a:buNone/>
              <a:defRPr sz="1051"/>
            </a:lvl4pPr>
            <a:lvl5pPr marL="1371498" indent="0">
              <a:buNone/>
              <a:defRPr sz="1051"/>
            </a:lvl5pPr>
            <a:lvl6pPr marL="1714371" indent="0">
              <a:buNone/>
              <a:defRPr sz="1051"/>
            </a:lvl6pPr>
            <a:lvl7pPr marL="2057246" indent="0">
              <a:buNone/>
              <a:defRPr sz="1051"/>
            </a:lvl7pPr>
            <a:lvl8pPr marL="2400120" indent="0">
              <a:buNone/>
              <a:defRPr sz="1051"/>
            </a:lvl8pPr>
            <a:lvl9pPr marL="2742994" indent="0">
              <a:buNone/>
              <a:defRPr sz="1051"/>
            </a:lvl9pPr>
          </a:lstStyle>
          <a:p>
            <a:pPr lvl="0"/>
            <a:r>
              <a:rPr lang="en-US"/>
              <a:t>Click to edit Master text styles</a:t>
            </a:r>
          </a:p>
        </p:txBody>
      </p:sp>
      <p:sp>
        <p:nvSpPr>
          <p:cNvPr id="2" name="Slide Number Placeholder 5">
            <a:extLst>
              <a:ext uri="{FF2B5EF4-FFF2-40B4-BE49-F238E27FC236}">
                <a16:creationId xmlns:a16="http://schemas.microsoft.com/office/drawing/2014/main" id="{56B19152-A94B-CAA6-AAA5-EA9481EE761B}"/>
              </a:ext>
            </a:extLst>
          </p:cNvPr>
          <p:cNvSpPr>
            <a:spLocks noGrp="1"/>
          </p:cNvSpPr>
          <p:nvPr>
            <p:ph type="sldNum" sz="quarter" idx="11"/>
          </p:nvPr>
        </p:nvSpPr>
        <p:spPr>
          <a:xfrm>
            <a:off x="8989484" y="6550038"/>
            <a:ext cx="2844800" cy="365125"/>
          </a:xfrm>
        </p:spPr>
        <p:txBody>
          <a:bodyPr/>
          <a:lstStyle>
            <a:lvl1pPr>
              <a:defRPr sz="600">
                <a:solidFill>
                  <a:schemeClr val="bg1"/>
                </a:solidFill>
                <a:latin typeface="Frutiger LT 55 Roman" pitchFamily="34" charset="0"/>
              </a:defRPr>
            </a:lvl1pPr>
          </a:lstStyle>
          <a:p>
            <a:fld id="{9A0DE4D2-0E81-471D-A13E-F06BAB247FE4}" type="slidenum">
              <a:rPr lang="en-US" altLang="en-US"/>
              <a:pPr/>
              <a:t>‹#›</a:t>
            </a:fld>
            <a:endParaRPr lang="en-US" altLang="en-US"/>
          </a:p>
        </p:txBody>
      </p:sp>
    </p:spTree>
    <p:extLst>
      <p:ext uri="{BB962C8B-B14F-4D97-AF65-F5344CB8AC3E}">
        <p14:creationId xmlns:p14="http://schemas.microsoft.com/office/powerpoint/2010/main" val="357275600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8" name="Title 1"/>
          <p:cNvSpPr>
            <a:spLocks noGrp="1"/>
          </p:cNvSpPr>
          <p:nvPr>
            <p:ph type="title"/>
          </p:nvPr>
        </p:nvSpPr>
        <p:spPr>
          <a:xfrm>
            <a:off x="656645" y="274638"/>
            <a:ext cx="9408967" cy="1324484"/>
          </a:xfrm>
          <a:prstGeom prst="rect">
            <a:avLst/>
          </a:prstGeom>
        </p:spPr>
        <p:txBody>
          <a:bodyPr/>
          <a:lstStyle>
            <a:lvl1pPr algn="l">
              <a:defRPr sz="2700" cap="all">
                <a:solidFill>
                  <a:srgbClr val="FFFFFF"/>
                </a:solidFill>
                <a:latin typeface="Frutiger LT 55 Roman"/>
                <a:cs typeface="Frutiger LT 55 Roman"/>
              </a:defRPr>
            </a:lvl1pPr>
          </a:lstStyle>
          <a:p>
            <a:r>
              <a:rPr lang="en-US"/>
              <a:t>Click to edit Master title style</a:t>
            </a:r>
            <a:endParaRPr lang="en-US" dirty="0"/>
          </a:p>
        </p:txBody>
      </p:sp>
      <p:sp>
        <p:nvSpPr>
          <p:cNvPr id="9" name="Content Placeholder 2"/>
          <p:cNvSpPr>
            <a:spLocks noGrp="1"/>
          </p:cNvSpPr>
          <p:nvPr>
            <p:ph sz="half" idx="1"/>
          </p:nvPr>
        </p:nvSpPr>
        <p:spPr>
          <a:xfrm>
            <a:off x="609600" y="2174875"/>
            <a:ext cx="5384800" cy="3951288"/>
          </a:xfrm>
          <a:prstGeom prst="rect">
            <a:avLst/>
          </a:prstGeom>
        </p:spPr>
        <p:txBody>
          <a:bodyPr/>
          <a:lstStyle>
            <a:lvl1pPr>
              <a:defRPr sz="2100">
                <a:solidFill>
                  <a:srgbClr val="F17D00"/>
                </a:solidFill>
                <a:latin typeface="Frutiger LT 55 Roman"/>
                <a:cs typeface="Frutiger LT 55 Roman"/>
              </a:defRPr>
            </a:lvl1pPr>
            <a:lvl2pPr>
              <a:defRPr sz="1800">
                <a:solidFill>
                  <a:srgbClr val="FFFFFF"/>
                </a:solidFill>
                <a:latin typeface="Frutiger LT 55 Roman"/>
                <a:cs typeface="Frutiger LT 55 Roman"/>
              </a:defRPr>
            </a:lvl2pPr>
            <a:lvl3pPr>
              <a:defRPr sz="1500">
                <a:solidFill>
                  <a:srgbClr val="FFFFFF"/>
                </a:solidFill>
                <a:latin typeface="Frutiger LT 55 Roman"/>
                <a:cs typeface="Frutiger LT 55 Roman"/>
              </a:defRPr>
            </a:lvl3pPr>
            <a:lvl4pPr>
              <a:defRPr sz="1351">
                <a:solidFill>
                  <a:srgbClr val="FFFFFF"/>
                </a:solidFill>
                <a:latin typeface="Frutiger LT 55 Roman"/>
                <a:cs typeface="Frutiger LT 55 Roman"/>
              </a:defRPr>
            </a:lvl4pPr>
            <a:lvl5pPr>
              <a:defRPr sz="1351">
                <a:solidFill>
                  <a:srgbClr val="FFFFFF"/>
                </a:solidFill>
                <a:latin typeface="Frutiger LT 55 Roman"/>
                <a:cs typeface="Frutiger LT 55 Roman"/>
              </a:defRPr>
            </a:lvl5pPr>
            <a:lvl6pPr>
              <a:defRPr sz="1351"/>
            </a:lvl6pPr>
            <a:lvl7pPr>
              <a:defRPr sz="1351"/>
            </a:lvl7pPr>
            <a:lvl8pPr>
              <a:defRPr sz="1351"/>
            </a:lvl8pPr>
            <a:lvl9pPr>
              <a:defRPr sz="1351"/>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3"/>
          <p:cNvSpPr>
            <a:spLocks noGrp="1"/>
          </p:cNvSpPr>
          <p:nvPr>
            <p:ph sz="half" idx="2"/>
          </p:nvPr>
        </p:nvSpPr>
        <p:spPr>
          <a:xfrm>
            <a:off x="6197600" y="2174875"/>
            <a:ext cx="5384800" cy="3951288"/>
          </a:xfrm>
          <a:prstGeom prst="rect">
            <a:avLst/>
          </a:prstGeom>
        </p:spPr>
        <p:txBody>
          <a:bodyPr/>
          <a:lstStyle>
            <a:lvl1pPr>
              <a:defRPr sz="2100">
                <a:solidFill>
                  <a:srgbClr val="F17D00"/>
                </a:solidFill>
                <a:latin typeface="Frutiger LT 55 Roman"/>
                <a:cs typeface="Frutiger LT 55 Roman"/>
              </a:defRPr>
            </a:lvl1pPr>
            <a:lvl2pPr>
              <a:defRPr sz="1800">
                <a:solidFill>
                  <a:srgbClr val="FFFFFF"/>
                </a:solidFill>
                <a:latin typeface="Frutiger LT 55 Roman"/>
                <a:cs typeface="Frutiger LT 55 Roman"/>
              </a:defRPr>
            </a:lvl2pPr>
            <a:lvl3pPr>
              <a:defRPr sz="1500">
                <a:solidFill>
                  <a:srgbClr val="FFFFFF"/>
                </a:solidFill>
                <a:latin typeface="Frutiger LT 55 Roman"/>
                <a:cs typeface="Frutiger LT 55 Roman"/>
              </a:defRPr>
            </a:lvl3pPr>
            <a:lvl4pPr>
              <a:defRPr sz="1351">
                <a:solidFill>
                  <a:srgbClr val="FFFFFF"/>
                </a:solidFill>
                <a:latin typeface="Frutiger LT 55 Roman"/>
                <a:cs typeface="Frutiger LT 55 Roman"/>
              </a:defRPr>
            </a:lvl4pPr>
            <a:lvl5pPr>
              <a:defRPr sz="1351">
                <a:solidFill>
                  <a:srgbClr val="FFFFFF"/>
                </a:solidFill>
                <a:latin typeface="Frutiger LT 55 Roman"/>
                <a:cs typeface="Frutiger LT 55 Roman"/>
              </a:defRPr>
            </a:lvl5pPr>
            <a:lvl6pPr>
              <a:defRPr sz="1351"/>
            </a:lvl6pPr>
            <a:lvl7pPr>
              <a:defRPr sz="1351"/>
            </a:lvl7pPr>
            <a:lvl8pPr>
              <a:defRPr sz="1351"/>
            </a:lvl8pPr>
            <a:lvl9pPr>
              <a:defRPr sz="1351"/>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2"/>
          <p:cNvSpPr>
            <a:spLocks noGrp="1"/>
          </p:cNvSpPr>
          <p:nvPr>
            <p:ph type="body" idx="10"/>
          </p:nvPr>
        </p:nvSpPr>
        <p:spPr>
          <a:xfrm>
            <a:off x="664231" y="6139778"/>
            <a:ext cx="10363200" cy="392959"/>
          </a:xfrm>
          <a:prstGeom prst="rect">
            <a:avLst/>
          </a:prstGeom>
        </p:spPr>
        <p:txBody>
          <a:bodyPr anchor="b"/>
          <a:lstStyle>
            <a:lvl1pPr marL="0" indent="0">
              <a:buNone/>
              <a:defRPr sz="1200" cap="all">
                <a:solidFill>
                  <a:schemeClr val="bg1"/>
                </a:solidFill>
                <a:latin typeface="Frutiger LT 55 Roman"/>
                <a:cs typeface="Frutiger LT 55 Roman"/>
              </a:defRPr>
            </a:lvl1pPr>
            <a:lvl2pPr marL="342874" indent="0">
              <a:buNone/>
              <a:defRPr sz="1351"/>
            </a:lvl2pPr>
            <a:lvl3pPr marL="685749" indent="0">
              <a:buNone/>
              <a:defRPr sz="1200"/>
            </a:lvl3pPr>
            <a:lvl4pPr marL="1028624" indent="0">
              <a:buNone/>
              <a:defRPr sz="1051"/>
            </a:lvl4pPr>
            <a:lvl5pPr marL="1371498" indent="0">
              <a:buNone/>
              <a:defRPr sz="1051"/>
            </a:lvl5pPr>
            <a:lvl6pPr marL="1714371" indent="0">
              <a:buNone/>
              <a:defRPr sz="1051"/>
            </a:lvl6pPr>
            <a:lvl7pPr marL="2057246" indent="0">
              <a:buNone/>
              <a:defRPr sz="1051"/>
            </a:lvl7pPr>
            <a:lvl8pPr marL="2400120" indent="0">
              <a:buNone/>
              <a:defRPr sz="1051"/>
            </a:lvl8pPr>
            <a:lvl9pPr marL="2742994" indent="0">
              <a:buNone/>
              <a:defRPr sz="1051"/>
            </a:lvl9pPr>
          </a:lstStyle>
          <a:p>
            <a:pPr lvl="0"/>
            <a:r>
              <a:rPr lang="en-US"/>
              <a:t>Click to edit Master text styles</a:t>
            </a:r>
          </a:p>
        </p:txBody>
      </p:sp>
      <p:sp>
        <p:nvSpPr>
          <p:cNvPr id="2" name="Slide Number Placeholder 5">
            <a:extLst>
              <a:ext uri="{FF2B5EF4-FFF2-40B4-BE49-F238E27FC236}">
                <a16:creationId xmlns:a16="http://schemas.microsoft.com/office/drawing/2014/main" id="{DDC8B4F2-4958-768C-5B82-3F06A83735E7}"/>
              </a:ext>
            </a:extLst>
          </p:cNvPr>
          <p:cNvSpPr>
            <a:spLocks noGrp="1"/>
          </p:cNvSpPr>
          <p:nvPr>
            <p:ph type="sldNum" sz="quarter" idx="11"/>
          </p:nvPr>
        </p:nvSpPr>
        <p:spPr>
          <a:xfrm>
            <a:off x="8989484" y="6550038"/>
            <a:ext cx="2844800" cy="365125"/>
          </a:xfrm>
        </p:spPr>
        <p:txBody>
          <a:bodyPr/>
          <a:lstStyle>
            <a:lvl1pPr>
              <a:defRPr sz="600">
                <a:solidFill>
                  <a:schemeClr val="bg1"/>
                </a:solidFill>
                <a:latin typeface="Frutiger LT 55 Roman" pitchFamily="34" charset="0"/>
              </a:defRPr>
            </a:lvl1pPr>
          </a:lstStyle>
          <a:p>
            <a:fld id="{002023B8-1401-4DB5-9401-3F1A1EDE2D45}" type="slidenum">
              <a:rPr lang="en-US" altLang="en-US"/>
              <a:pPr/>
              <a:t>‹#›</a:t>
            </a:fld>
            <a:endParaRPr lang="en-US" altLang="en-US"/>
          </a:p>
        </p:txBody>
      </p:sp>
    </p:spTree>
    <p:extLst>
      <p:ext uri="{BB962C8B-B14F-4D97-AF65-F5344CB8AC3E}">
        <p14:creationId xmlns:p14="http://schemas.microsoft.com/office/powerpoint/2010/main" val="28752835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54880" y="228771"/>
            <a:ext cx="8568656" cy="1179422"/>
          </a:xfrm>
          <a:prstGeom prst="rect">
            <a:avLst/>
          </a:prstGeom>
        </p:spPr>
        <p:txBody>
          <a:bodyPr/>
          <a:lstStyle>
            <a:lvl1pPr algn="l">
              <a:defRPr sz="3000" b="0" i="0" cap="all">
                <a:solidFill>
                  <a:srgbClr val="FFFFFF"/>
                </a:solidFill>
                <a:latin typeface="Frutiger LT 55 Roman"/>
                <a:cs typeface="Frutiger LT 55 Roman"/>
              </a:defRPr>
            </a:lvl1pPr>
          </a:lstStyle>
          <a:p>
            <a:r>
              <a:rPr lang="en-US"/>
              <a:t>Click to edit Master title style</a:t>
            </a:r>
            <a:endParaRPr lang="en-US" dirty="0"/>
          </a:p>
        </p:txBody>
      </p:sp>
      <p:sp>
        <p:nvSpPr>
          <p:cNvPr id="3" name="Content Placeholder 2"/>
          <p:cNvSpPr>
            <a:spLocks noGrp="1"/>
          </p:cNvSpPr>
          <p:nvPr>
            <p:ph idx="1"/>
          </p:nvPr>
        </p:nvSpPr>
        <p:spPr>
          <a:xfrm>
            <a:off x="654880" y="1756375"/>
            <a:ext cx="10972800" cy="4023394"/>
          </a:xfrm>
          <a:prstGeom prst="rect">
            <a:avLst/>
          </a:prstGeom>
        </p:spPr>
        <p:txBody>
          <a:bodyPr/>
          <a:lstStyle>
            <a:lvl1pPr algn="l">
              <a:defRPr sz="2100" b="0" i="0" cap="none">
                <a:solidFill>
                  <a:srgbClr val="F17D00"/>
                </a:solidFill>
                <a:latin typeface="Frutiger LT 55 Roman"/>
                <a:cs typeface="Frutiger LT 55 Roman"/>
              </a:defRPr>
            </a:lvl1pPr>
            <a:lvl2pPr algn="l">
              <a:defRPr b="0" i="0">
                <a:solidFill>
                  <a:srgbClr val="FFFFFF"/>
                </a:solidFill>
                <a:latin typeface="Frutiger LT 55 Roman"/>
                <a:cs typeface="Frutiger LT 55 Roman"/>
              </a:defRPr>
            </a:lvl2pPr>
            <a:lvl3pPr algn="l">
              <a:defRPr b="0" i="0">
                <a:solidFill>
                  <a:srgbClr val="FFFFFF"/>
                </a:solidFill>
                <a:latin typeface="Frutiger LT 55 Roman"/>
                <a:cs typeface="Frutiger LT 55 Roman"/>
              </a:defRPr>
            </a:lvl3pPr>
            <a:lvl4pPr algn="l">
              <a:defRPr b="0" i="0">
                <a:solidFill>
                  <a:srgbClr val="FFFFFF"/>
                </a:solidFill>
                <a:latin typeface="Frutiger LT 55 Roman"/>
                <a:cs typeface="Frutiger LT 55 Roman"/>
              </a:defRPr>
            </a:lvl4pPr>
            <a:lvl5pPr algn="l">
              <a:defRPr b="0" i="0">
                <a:solidFill>
                  <a:srgbClr val="FFFFFF"/>
                </a:solidFill>
                <a:latin typeface="Frutiger LT 55 Roman"/>
                <a:cs typeface="Frutiger LT 55 Roman"/>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2"/>
          <p:cNvSpPr>
            <a:spLocks noGrp="1"/>
          </p:cNvSpPr>
          <p:nvPr>
            <p:ph type="body" idx="10"/>
          </p:nvPr>
        </p:nvSpPr>
        <p:spPr>
          <a:xfrm>
            <a:off x="664231" y="6139778"/>
            <a:ext cx="10363200" cy="392959"/>
          </a:xfrm>
          <a:prstGeom prst="rect">
            <a:avLst/>
          </a:prstGeom>
        </p:spPr>
        <p:txBody>
          <a:bodyPr anchor="b"/>
          <a:lstStyle>
            <a:lvl1pPr marL="0" indent="0">
              <a:buNone/>
              <a:defRPr sz="1200" cap="all">
                <a:solidFill>
                  <a:schemeClr val="bg1"/>
                </a:solidFill>
                <a:latin typeface="Frutiger LT 55 Roman"/>
                <a:cs typeface="Frutiger LT 55 Roman"/>
              </a:defRPr>
            </a:lvl1pPr>
            <a:lvl2pPr marL="342874" indent="0">
              <a:buNone/>
              <a:defRPr sz="1351"/>
            </a:lvl2pPr>
            <a:lvl3pPr marL="685749" indent="0">
              <a:buNone/>
              <a:defRPr sz="1200"/>
            </a:lvl3pPr>
            <a:lvl4pPr marL="1028624" indent="0">
              <a:buNone/>
              <a:defRPr sz="1051"/>
            </a:lvl4pPr>
            <a:lvl5pPr marL="1371498" indent="0">
              <a:buNone/>
              <a:defRPr sz="1051"/>
            </a:lvl5pPr>
            <a:lvl6pPr marL="1714371" indent="0">
              <a:buNone/>
              <a:defRPr sz="1051"/>
            </a:lvl6pPr>
            <a:lvl7pPr marL="2057246" indent="0">
              <a:buNone/>
              <a:defRPr sz="1051"/>
            </a:lvl7pPr>
            <a:lvl8pPr marL="2400120" indent="0">
              <a:buNone/>
              <a:defRPr sz="1051"/>
            </a:lvl8pPr>
            <a:lvl9pPr marL="2742994" indent="0">
              <a:buNone/>
              <a:defRPr sz="1051"/>
            </a:lvl9pPr>
          </a:lstStyle>
          <a:p>
            <a:pPr lvl="0"/>
            <a:r>
              <a:rPr lang="en-US"/>
              <a:t>Click to edit Master text styles</a:t>
            </a:r>
          </a:p>
        </p:txBody>
      </p:sp>
      <p:sp>
        <p:nvSpPr>
          <p:cNvPr id="5" name="Slide Number Placeholder 5">
            <a:extLst>
              <a:ext uri="{FF2B5EF4-FFF2-40B4-BE49-F238E27FC236}">
                <a16:creationId xmlns:a16="http://schemas.microsoft.com/office/drawing/2014/main" id="{55A6BEEB-034F-2A37-87FE-8A23BA09E454}"/>
              </a:ext>
            </a:extLst>
          </p:cNvPr>
          <p:cNvSpPr>
            <a:spLocks noGrp="1"/>
          </p:cNvSpPr>
          <p:nvPr>
            <p:ph type="sldNum" sz="quarter" idx="11"/>
          </p:nvPr>
        </p:nvSpPr>
        <p:spPr>
          <a:xfrm>
            <a:off x="8989484" y="6629413"/>
            <a:ext cx="2844800" cy="365125"/>
          </a:xfrm>
          <a:prstGeom prst="rect">
            <a:avLst/>
          </a:prstGeom>
        </p:spPr>
        <p:txBody>
          <a:bodyPr vert="horz" wrap="square" lIns="91440" tIns="45720" rIns="91440" bIns="45720" numCol="1" anchor="t" anchorCtr="0" compatLnSpc="1">
            <a:prstTxWarp prst="textNoShape">
              <a:avLst/>
            </a:prstTxWarp>
          </a:bodyPr>
          <a:lstStyle>
            <a:lvl1pPr algn="r" eaLnBrk="1" hangingPunct="1">
              <a:defRPr sz="600">
                <a:solidFill>
                  <a:schemeClr val="bg1"/>
                </a:solidFill>
                <a:latin typeface="Frutiger LT 55 Roman" pitchFamily="34" charset="0"/>
              </a:defRPr>
            </a:lvl1pPr>
          </a:lstStyle>
          <a:p>
            <a:fld id="{71C63AB4-6DC0-4902-8E9D-B5377E74E401}" type="slidenum">
              <a:rPr lang="en-SG" smtClean="0"/>
              <a:t>‹#›</a:t>
            </a:fld>
            <a:endParaRPr lang="en-SG"/>
          </a:p>
        </p:txBody>
      </p:sp>
    </p:spTree>
    <p:extLst>
      <p:ext uri="{BB962C8B-B14F-4D97-AF65-F5344CB8AC3E}">
        <p14:creationId xmlns:p14="http://schemas.microsoft.com/office/powerpoint/2010/main" val="93435294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0" name="Title 1"/>
          <p:cNvSpPr>
            <a:spLocks noGrp="1"/>
          </p:cNvSpPr>
          <p:nvPr>
            <p:ph type="title"/>
          </p:nvPr>
        </p:nvSpPr>
        <p:spPr>
          <a:xfrm>
            <a:off x="651678" y="306943"/>
            <a:ext cx="9236503" cy="1143000"/>
          </a:xfrm>
          <a:prstGeom prst="rect">
            <a:avLst/>
          </a:prstGeom>
        </p:spPr>
        <p:txBody>
          <a:bodyPr/>
          <a:lstStyle>
            <a:lvl1pPr algn="l">
              <a:defRPr sz="3000" cap="all">
                <a:solidFill>
                  <a:schemeClr val="bg1"/>
                </a:solidFill>
                <a:latin typeface="Frutiger LT 55 Roman"/>
                <a:cs typeface="Frutiger LT 55 Roman"/>
              </a:defRPr>
            </a:lvl1pPr>
          </a:lstStyle>
          <a:p>
            <a:r>
              <a:rPr lang="en-US"/>
              <a:t>Click to edit Master title style</a:t>
            </a:r>
            <a:endParaRPr lang="en-US" dirty="0"/>
          </a:p>
        </p:txBody>
      </p:sp>
      <p:sp>
        <p:nvSpPr>
          <p:cNvPr id="11" name="Text Placeholder 2"/>
          <p:cNvSpPr>
            <a:spLocks noGrp="1"/>
          </p:cNvSpPr>
          <p:nvPr>
            <p:ph type="body" idx="1"/>
          </p:nvPr>
        </p:nvSpPr>
        <p:spPr>
          <a:xfrm>
            <a:off x="609600" y="2065338"/>
            <a:ext cx="5386917" cy="639762"/>
          </a:xfrm>
          <a:prstGeom prst="rect">
            <a:avLst/>
          </a:prstGeom>
        </p:spPr>
        <p:txBody>
          <a:bodyPr anchor="b"/>
          <a:lstStyle>
            <a:lvl1pPr marL="0" indent="0">
              <a:buNone/>
              <a:defRPr sz="1500" b="0" cap="none">
                <a:solidFill>
                  <a:srgbClr val="F17D00"/>
                </a:solidFill>
                <a:latin typeface="Frutiger LT 55 Roman"/>
                <a:cs typeface="Frutiger LT 55 Roman"/>
              </a:defRPr>
            </a:lvl1pPr>
            <a:lvl2pPr marL="342874" indent="0">
              <a:buNone/>
              <a:defRPr sz="1500" b="1"/>
            </a:lvl2pPr>
            <a:lvl3pPr marL="685749" indent="0">
              <a:buNone/>
              <a:defRPr sz="1351" b="1"/>
            </a:lvl3pPr>
            <a:lvl4pPr marL="1028624" indent="0">
              <a:buNone/>
              <a:defRPr sz="1200" b="1"/>
            </a:lvl4pPr>
            <a:lvl5pPr marL="1371498" indent="0">
              <a:buNone/>
              <a:defRPr sz="1200" b="1"/>
            </a:lvl5pPr>
            <a:lvl6pPr marL="1714371" indent="0">
              <a:buNone/>
              <a:defRPr sz="1200" b="1"/>
            </a:lvl6pPr>
            <a:lvl7pPr marL="2057246" indent="0">
              <a:buNone/>
              <a:defRPr sz="1200" b="1"/>
            </a:lvl7pPr>
            <a:lvl8pPr marL="2400120" indent="0">
              <a:buNone/>
              <a:defRPr sz="1200" b="1"/>
            </a:lvl8pPr>
            <a:lvl9pPr marL="2742994" indent="0">
              <a:buNone/>
              <a:defRPr sz="1200" b="1"/>
            </a:lvl9pPr>
          </a:lstStyle>
          <a:p>
            <a:pPr lvl="0"/>
            <a:r>
              <a:rPr lang="en-US"/>
              <a:t>Click to edit Master text styles</a:t>
            </a:r>
          </a:p>
        </p:txBody>
      </p:sp>
      <p:sp>
        <p:nvSpPr>
          <p:cNvPr id="12" name="Content Placeholder 3"/>
          <p:cNvSpPr>
            <a:spLocks noGrp="1"/>
          </p:cNvSpPr>
          <p:nvPr>
            <p:ph sz="half" idx="2"/>
          </p:nvPr>
        </p:nvSpPr>
        <p:spPr>
          <a:xfrm>
            <a:off x="609600" y="2705112"/>
            <a:ext cx="5386917" cy="3421063"/>
          </a:xfrm>
          <a:prstGeom prst="rect">
            <a:avLst/>
          </a:prstGeom>
        </p:spPr>
        <p:txBody>
          <a:bodyPr/>
          <a:lstStyle>
            <a:lvl1pPr>
              <a:defRPr sz="1800">
                <a:solidFill>
                  <a:srgbClr val="FFFFFF"/>
                </a:solidFill>
                <a:latin typeface="Frutiger LT 55 Roman"/>
                <a:cs typeface="Frutiger LT 55 Roman"/>
              </a:defRPr>
            </a:lvl1pPr>
            <a:lvl2pPr>
              <a:defRPr sz="1500">
                <a:solidFill>
                  <a:srgbClr val="FFFFFF"/>
                </a:solidFill>
                <a:latin typeface="Frutiger LT 55 Roman"/>
                <a:cs typeface="Frutiger LT 55 Roman"/>
              </a:defRPr>
            </a:lvl2pPr>
            <a:lvl3pPr>
              <a:defRPr sz="1351">
                <a:solidFill>
                  <a:srgbClr val="FFFFFF"/>
                </a:solidFill>
                <a:latin typeface="Frutiger LT 55 Roman"/>
                <a:cs typeface="Frutiger LT 55 Roman"/>
              </a:defRPr>
            </a:lvl3pPr>
            <a:lvl4pPr>
              <a:defRPr sz="1200">
                <a:solidFill>
                  <a:srgbClr val="FFFFFF"/>
                </a:solidFill>
                <a:latin typeface="Frutiger LT 55 Roman"/>
                <a:cs typeface="Frutiger LT 55 Roman"/>
              </a:defRPr>
            </a:lvl4pPr>
            <a:lvl5pPr>
              <a:defRPr sz="1200">
                <a:solidFill>
                  <a:srgbClr val="FFFFFF"/>
                </a:solidFill>
                <a:latin typeface="Frutiger LT 55 Roman"/>
                <a:cs typeface="Frutiger LT 55 Roman"/>
              </a:defRPr>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4"/>
          <p:cNvSpPr>
            <a:spLocks noGrp="1"/>
          </p:cNvSpPr>
          <p:nvPr>
            <p:ph type="body" sz="quarter" idx="3"/>
          </p:nvPr>
        </p:nvSpPr>
        <p:spPr>
          <a:xfrm>
            <a:off x="6193376" y="2065338"/>
            <a:ext cx="5389033" cy="639762"/>
          </a:xfrm>
          <a:prstGeom prst="rect">
            <a:avLst/>
          </a:prstGeom>
        </p:spPr>
        <p:txBody>
          <a:bodyPr anchor="b"/>
          <a:lstStyle>
            <a:lvl1pPr marL="0" indent="0">
              <a:buNone/>
              <a:defRPr sz="1500" b="0" cap="none">
                <a:solidFill>
                  <a:srgbClr val="F17D00"/>
                </a:solidFill>
                <a:latin typeface="Frutiger LT 55 Roman"/>
                <a:cs typeface="Frutiger LT 55 Roman"/>
              </a:defRPr>
            </a:lvl1pPr>
            <a:lvl2pPr marL="342874" indent="0">
              <a:buNone/>
              <a:defRPr sz="1500" b="1"/>
            </a:lvl2pPr>
            <a:lvl3pPr marL="685749" indent="0">
              <a:buNone/>
              <a:defRPr sz="1351" b="1"/>
            </a:lvl3pPr>
            <a:lvl4pPr marL="1028624" indent="0">
              <a:buNone/>
              <a:defRPr sz="1200" b="1"/>
            </a:lvl4pPr>
            <a:lvl5pPr marL="1371498" indent="0">
              <a:buNone/>
              <a:defRPr sz="1200" b="1"/>
            </a:lvl5pPr>
            <a:lvl6pPr marL="1714371" indent="0">
              <a:buNone/>
              <a:defRPr sz="1200" b="1"/>
            </a:lvl6pPr>
            <a:lvl7pPr marL="2057246" indent="0">
              <a:buNone/>
              <a:defRPr sz="1200" b="1"/>
            </a:lvl7pPr>
            <a:lvl8pPr marL="2400120" indent="0">
              <a:buNone/>
              <a:defRPr sz="1200" b="1"/>
            </a:lvl8pPr>
            <a:lvl9pPr marL="2742994" indent="0">
              <a:buNone/>
              <a:defRPr sz="1200" b="1"/>
            </a:lvl9pPr>
          </a:lstStyle>
          <a:p>
            <a:pPr lvl="0"/>
            <a:r>
              <a:rPr lang="en-US"/>
              <a:t>Click to edit Master text styles</a:t>
            </a:r>
          </a:p>
        </p:txBody>
      </p:sp>
      <p:sp>
        <p:nvSpPr>
          <p:cNvPr id="14" name="Content Placeholder 5"/>
          <p:cNvSpPr>
            <a:spLocks noGrp="1"/>
          </p:cNvSpPr>
          <p:nvPr>
            <p:ph sz="quarter" idx="4"/>
          </p:nvPr>
        </p:nvSpPr>
        <p:spPr>
          <a:xfrm>
            <a:off x="6193376" y="2705112"/>
            <a:ext cx="5389033" cy="3421063"/>
          </a:xfrm>
          <a:prstGeom prst="rect">
            <a:avLst/>
          </a:prstGeom>
        </p:spPr>
        <p:txBody>
          <a:bodyPr/>
          <a:lstStyle>
            <a:lvl1pPr>
              <a:defRPr sz="1800">
                <a:solidFill>
                  <a:srgbClr val="FFFFFF"/>
                </a:solidFill>
                <a:latin typeface="Frutiger LT 55 Roman"/>
                <a:cs typeface="Frutiger LT 55 Roman"/>
              </a:defRPr>
            </a:lvl1pPr>
            <a:lvl2pPr>
              <a:defRPr sz="1500">
                <a:solidFill>
                  <a:srgbClr val="FFFFFF"/>
                </a:solidFill>
                <a:latin typeface="Frutiger LT 55 Roman"/>
                <a:cs typeface="Frutiger LT 55 Roman"/>
              </a:defRPr>
            </a:lvl2pPr>
            <a:lvl3pPr>
              <a:defRPr sz="1351">
                <a:solidFill>
                  <a:srgbClr val="FFFFFF"/>
                </a:solidFill>
                <a:latin typeface="Frutiger LT 55 Roman"/>
                <a:cs typeface="Frutiger LT 55 Roman"/>
              </a:defRPr>
            </a:lvl3pPr>
            <a:lvl4pPr>
              <a:defRPr sz="1200">
                <a:solidFill>
                  <a:srgbClr val="FFFFFF"/>
                </a:solidFill>
                <a:latin typeface="Frutiger LT 55 Roman"/>
                <a:cs typeface="Frutiger LT 55 Roman"/>
              </a:defRPr>
            </a:lvl4pPr>
            <a:lvl5pPr>
              <a:defRPr sz="1200">
                <a:solidFill>
                  <a:srgbClr val="FFFFFF"/>
                </a:solidFill>
                <a:latin typeface="Frutiger LT 55 Roman"/>
                <a:cs typeface="Frutiger LT 55 Roman"/>
              </a:defRPr>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 Placeholder 2"/>
          <p:cNvSpPr>
            <a:spLocks noGrp="1"/>
          </p:cNvSpPr>
          <p:nvPr>
            <p:ph type="body" idx="10"/>
          </p:nvPr>
        </p:nvSpPr>
        <p:spPr>
          <a:xfrm>
            <a:off x="664231" y="6139778"/>
            <a:ext cx="10363200" cy="392959"/>
          </a:xfrm>
          <a:prstGeom prst="rect">
            <a:avLst/>
          </a:prstGeom>
        </p:spPr>
        <p:txBody>
          <a:bodyPr anchor="b"/>
          <a:lstStyle>
            <a:lvl1pPr marL="0" indent="0">
              <a:buNone/>
              <a:defRPr sz="1200" cap="all">
                <a:solidFill>
                  <a:schemeClr val="bg1"/>
                </a:solidFill>
                <a:latin typeface="Frutiger LT 55 Roman"/>
                <a:cs typeface="Frutiger LT 55 Roman"/>
              </a:defRPr>
            </a:lvl1pPr>
            <a:lvl2pPr marL="342874" indent="0">
              <a:buNone/>
              <a:defRPr sz="1351"/>
            </a:lvl2pPr>
            <a:lvl3pPr marL="685749" indent="0">
              <a:buNone/>
              <a:defRPr sz="1200"/>
            </a:lvl3pPr>
            <a:lvl4pPr marL="1028624" indent="0">
              <a:buNone/>
              <a:defRPr sz="1051"/>
            </a:lvl4pPr>
            <a:lvl5pPr marL="1371498" indent="0">
              <a:buNone/>
              <a:defRPr sz="1051"/>
            </a:lvl5pPr>
            <a:lvl6pPr marL="1714371" indent="0">
              <a:buNone/>
              <a:defRPr sz="1051"/>
            </a:lvl6pPr>
            <a:lvl7pPr marL="2057246" indent="0">
              <a:buNone/>
              <a:defRPr sz="1051"/>
            </a:lvl7pPr>
            <a:lvl8pPr marL="2400120" indent="0">
              <a:buNone/>
              <a:defRPr sz="1051"/>
            </a:lvl8pPr>
            <a:lvl9pPr marL="2742994" indent="0">
              <a:buNone/>
              <a:defRPr sz="1051"/>
            </a:lvl9pPr>
          </a:lstStyle>
          <a:p>
            <a:pPr lvl="0"/>
            <a:r>
              <a:rPr lang="en-US"/>
              <a:t>Click to edit Master text styles</a:t>
            </a:r>
          </a:p>
        </p:txBody>
      </p:sp>
      <p:sp>
        <p:nvSpPr>
          <p:cNvPr id="2" name="Slide Number Placeholder 5">
            <a:extLst>
              <a:ext uri="{FF2B5EF4-FFF2-40B4-BE49-F238E27FC236}">
                <a16:creationId xmlns:a16="http://schemas.microsoft.com/office/drawing/2014/main" id="{A6D8EA8F-9F4E-8717-1728-6888DADF5B89}"/>
              </a:ext>
            </a:extLst>
          </p:cNvPr>
          <p:cNvSpPr>
            <a:spLocks noGrp="1"/>
          </p:cNvSpPr>
          <p:nvPr>
            <p:ph type="sldNum" sz="quarter" idx="11"/>
          </p:nvPr>
        </p:nvSpPr>
        <p:spPr>
          <a:xfrm>
            <a:off x="8989484" y="6550038"/>
            <a:ext cx="2844800" cy="365125"/>
          </a:xfrm>
        </p:spPr>
        <p:txBody>
          <a:bodyPr/>
          <a:lstStyle>
            <a:lvl1pPr>
              <a:defRPr sz="600">
                <a:solidFill>
                  <a:schemeClr val="bg1"/>
                </a:solidFill>
                <a:latin typeface="Frutiger LT 55 Roman" pitchFamily="34" charset="0"/>
              </a:defRPr>
            </a:lvl1pPr>
          </a:lstStyle>
          <a:p>
            <a:fld id="{48F51CB0-17BA-4CCF-AC86-0FE42108F8B6}" type="slidenum">
              <a:rPr lang="en-US" altLang="en-US"/>
              <a:pPr/>
              <a:t>‹#›</a:t>
            </a:fld>
            <a:endParaRPr lang="en-US" altLang="en-US"/>
          </a:p>
        </p:txBody>
      </p:sp>
    </p:spTree>
    <p:extLst>
      <p:ext uri="{BB962C8B-B14F-4D97-AF65-F5344CB8AC3E}">
        <p14:creationId xmlns:p14="http://schemas.microsoft.com/office/powerpoint/2010/main" val="3301214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6" name="Title 1"/>
          <p:cNvSpPr>
            <a:spLocks noGrp="1"/>
          </p:cNvSpPr>
          <p:nvPr>
            <p:ph type="title"/>
          </p:nvPr>
        </p:nvSpPr>
        <p:spPr>
          <a:xfrm>
            <a:off x="672707" y="299758"/>
            <a:ext cx="8982036" cy="1161043"/>
          </a:xfrm>
          <a:prstGeom prst="rect">
            <a:avLst/>
          </a:prstGeom>
        </p:spPr>
        <p:txBody>
          <a:bodyPr/>
          <a:lstStyle>
            <a:lvl1pPr algn="l">
              <a:defRPr sz="3000" cap="all">
                <a:solidFill>
                  <a:schemeClr val="bg1"/>
                </a:solidFill>
                <a:latin typeface="Frutiger LT 55 Roman"/>
                <a:cs typeface="Frutiger LT 55 Roman"/>
              </a:defRPr>
            </a:lvl1pPr>
          </a:lstStyle>
          <a:p>
            <a:r>
              <a:rPr lang="en-US"/>
              <a:t>Click to edit Master title style</a:t>
            </a:r>
            <a:endParaRPr lang="en-US" dirty="0"/>
          </a:p>
        </p:txBody>
      </p:sp>
      <p:sp>
        <p:nvSpPr>
          <p:cNvPr id="2" name="Slide Number Placeholder 5">
            <a:extLst>
              <a:ext uri="{FF2B5EF4-FFF2-40B4-BE49-F238E27FC236}">
                <a16:creationId xmlns:a16="http://schemas.microsoft.com/office/drawing/2014/main" id="{47C73A69-CB13-6158-2015-5416BD9AE8D1}"/>
              </a:ext>
            </a:extLst>
          </p:cNvPr>
          <p:cNvSpPr>
            <a:spLocks noGrp="1"/>
          </p:cNvSpPr>
          <p:nvPr>
            <p:ph type="sldNum" sz="quarter" idx="10"/>
          </p:nvPr>
        </p:nvSpPr>
        <p:spPr>
          <a:xfrm>
            <a:off x="8989484" y="6550038"/>
            <a:ext cx="2844800" cy="365125"/>
          </a:xfrm>
        </p:spPr>
        <p:txBody>
          <a:bodyPr/>
          <a:lstStyle>
            <a:lvl1pPr>
              <a:defRPr sz="600">
                <a:solidFill>
                  <a:schemeClr val="bg1"/>
                </a:solidFill>
                <a:latin typeface="Frutiger LT 55 Roman" pitchFamily="34" charset="0"/>
              </a:defRPr>
            </a:lvl1pPr>
          </a:lstStyle>
          <a:p>
            <a:fld id="{C073A4B9-AAEF-4285-B038-89A7EC938386}" type="slidenum">
              <a:rPr lang="en-US" altLang="en-US"/>
              <a:pPr/>
              <a:t>‹#›</a:t>
            </a:fld>
            <a:endParaRPr lang="en-US" altLang="en-US"/>
          </a:p>
        </p:txBody>
      </p:sp>
    </p:spTree>
    <p:extLst>
      <p:ext uri="{BB962C8B-B14F-4D97-AF65-F5344CB8AC3E}">
        <p14:creationId xmlns:p14="http://schemas.microsoft.com/office/powerpoint/2010/main" val="66852098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5">
            <a:extLst>
              <a:ext uri="{FF2B5EF4-FFF2-40B4-BE49-F238E27FC236}">
                <a16:creationId xmlns:a16="http://schemas.microsoft.com/office/drawing/2014/main" id="{42FD9DBC-5ADD-40F7-AFCA-BF350CE01BBD}"/>
              </a:ext>
            </a:extLst>
          </p:cNvPr>
          <p:cNvSpPr>
            <a:spLocks noGrp="1"/>
          </p:cNvSpPr>
          <p:nvPr>
            <p:ph type="sldNum" sz="quarter" idx="10"/>
          </p:nvPr>
        </p:nvSpPr>
        <p:spPr>
          <a:xfrm>
            <a:off x="8989484" y="6550038"/>
            <a:ext cx="2844800" cy="365125"/>
          </a:xfrm>
        </p:spPr>
        <p:txBody>
          <a:bodyPr/>
          <a:lstStyle>
            <a:lvl1pPr>
              <a:defRPr sz="600">
                <a:solidFill>
                  <a:schemeClr val="bg1"/>
                </a:solidFill>
                <a:latin typeface="Frutiger LT 55 Roman" pitchFamily="34" charset="0"/>
              </a:defRPr>
            </a:lvl1pPr>
          </a:lstStyle>
          <a:p>
            <a:fld id="{63777FA2-7023-4F29-8DF9-A36770D5D8E5}" type="slidenum">
              <a:rPr lang="en-US" altLang="en-US"/>
              <a:pPr/>
              <a:t>‹#›</a:t>
            </a:fld>
            <a:endParaRPr lang="en-US" altLang="en-US"/>
          </a:p>
        </p:txBody>
      </p:sp>
    </p:spTree>
    <p:extLst>
      <p:ext uri="{BB962C8B-B14F-4D97-AF65-F5344CB8AC3E}">
        <p14:creationId xmlns:p14="http://schemas.microsoft.com/office/powerpoint/2010/main" val="152587880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8" name="Title 1"/>
          <p:cNvSpPr>
            <a:spLocks noGrp="1"/>
          </p:cNvSpPr>
          <p:nvPr>
            <p:ph type="title"/>
          </p:nvPr>
        </p:nvSpPr>
        <p:spPr>
          <a:xfrm>
            <a:off x="609603" y="496460"/>
            <a:ext cx="4011084" cy="1162050"/>
          </a:xfrm>
          <a:prstGeom prst="rect">
            <a:avLst/>
          </a:prstGeom>
        </p:spPr>
        <p:txBody>
          <a:bodyPr anchor="b"/>
          <a:lstStyle>
            <a:lvl1pPr algn="l">
              <a:defRPr sz="1500" b="0" cap="all">
                <a:solidFill>
                  <a:srgbClr val="F17D00"/>
                </a:solidFill>
                <a:latin typeface="Frutiger LT 55 Roman"/>
                <a:cs typeface="Frutiger LT 55 Roman"/>
              </a:defRPr>
            </a:lvl1pPr>
          </a:lstStyle>
          <a:p>
            <a:r>
              <a:rPr lang="en-US"/>
              <a:t>Click to edit Master title style</a:t>
            </a:r>
            <a:endParaRPr lang="en-US" dirty="0"/>
          </a:p>
        </p:txBody>
      </p:sp>
      <p:sp>
        <p:nvSpPr>
          <p:cNvPr id="9" name="Content Placeholder 2"/>
          <p:cNvSpPr>
            <a:spLocks noGrp="1"/>
          </p:cNvSpPr>
          <p:nvPr>
            <p:ph idx="1"/>
          </p:nvPr>
        </p:nvSpPr>
        <p:spPr>
          <a:xfrm>
            <a:off x="4766733" y="952421"/>
            <a:ext cx="6815667" cy="5173745"/>
          </a:xfrm>
          <a:prstGeom prst="rect">
            <a:avLst/>
          </a:prstGeom>
        </p:spPr>
        <p:txBody>
          <a:bodyPr/>
          <a:lstStyle>
            <a:lvl1pPr>
              <a:defRPr sz="2400">
                <a:solidFill>
                  <a:srgbClr val="F17D00"/>
                </a:solidFill>
                <a:latin typeface="Frutiger LT 55 Roman"/>
                <a:cs typeface="Frutiger LT 55 Roman"/>
              </a:defRPr>
            </a:lvl1pPr>
            <a:lvl2pPr>
              <a:defRPr sz="2100">
                <a:solidFill>
                  <a:schemeClr val="bg1"/>
                </a:solidFill>
                <a:latin typeface="Frutiger LT 55 Roman"/>
                <a:cs typeface="Frutiger LT 55 Roman"/>
              </a:defRPr>
            </a:lvl2pPr>
            <a:lvl3pPr>
              <a:defRPr sz="1800">
                <a:solidFill>
                  <a:schemeClr val="bg1"/>
                </a:solidFill>
                <a:latin typeface="Frutiger LT 55 Roman"/>
                <a:cs typeface="Frutiger LT 55 Roman"/>
              </a:defRPr>
            </a:lvl3pPr>
            <a:lvl4pPr>
              <a:defRPr sz="1500">
                <a:solidFill>
                  <a:schemeClr val="bg1"/>
                </a:solidFill>
                <a:latin typeface="Frutiger LT 55 Roman"/>
                <a:cs typeface="Frutiger LT 55 Roman"/>
              </a:defRPr>
            </a:lvl4pPr>
            <a:lvl5pPr>
              <a:defRPr sz="1500">
                <a:solidFill>
                  <a:schemeClr val="bg1"/>
                </a:solidFill>
                <a:latin typeface="Frutiger LT 55 Roman"/>
                <a:cs typeface="Frutiger LT 55 Roman"/>
              </a:defRPr>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p:cNvSpPr>
            <a:spLocks noGrp="1"/>
          </p:cNvSpPr>
          <p:nvPr>
            <p:ph type="body" sz="half" idx="2"/>
          </p:nvPr>
        </p:nvSpPr>
        <p:spPr>
          <a:xfrm>
            <a:off x="609603" y="1846045"/>
            <a:ext cx="4011084" cy="4280118"/>
          </a:xfrm>
          <a:prstGeom prst="rect">
            <a:avLst/>
          </a:prstGeom>
        </p:spPr>
        <p:txBody>
          <a:bodyPr/>
          <a:lstStyle>
            <a:lvl1pPr marL="0" indent="0">
              <a:buNone/>
              <a:defRPr sz="1051">
                <a:solidFill>
                  <a:schemeClr val="bg1"/>
                </a:solidFill>
                <a:latin typeface="Frutiger LT 55 Roman"/>
                <a:cs typeface="Frutiger LT 55 Roman"/>
              </a:defRPr>
            </a:lvl1pPr>
            <a:lvl2pPr marL="342874" indent="0">
              <a:buNone/>
              <a:defRPr sz="900"/>
            </a:lvl2pPr>
            <a:lvl3pPr marL="685749" indent="0">
              <a:buNone/>
              <a:defRPr sz="751"/>
            </a:lvl3pPr>
            <a:lvl4pPr marL="1028624" indent="0">
              <a:buNone/>
              <a:defRPr sz="675"/>
            </a:lvl4pPr>
            <a:lvl5pPr marL="1371498" indent="0">
              <a:buNone/>
              <a:defRPr sz="675"/>
            </a:lvl5pPr>
            <a:lvl6pPr marL="1714371" indent="0">
              <a:buNone/>
              <a:defRPr sz="675"/>
            </a:lvl6pPr>
            <a:lvl7pPr marL="2057246" indent="0">
              <a:buNone/>
              <a:defRPr sz="675"/>
            </a:lvl7pPr>
            <a:lvl8pPr marL="2400120" indent="0">
              <a:buNone/>
              <a:defRPr sz="675"/>
            </a:lvl8pPr>
            <a:lvl9pPr marL="2742994" indent="0">
              <a:buNone/>
              <a:defRPr sz="675"/>
            </a:lvl9pPr>
          </a:lstStyle>
          <a:p>
            <a:pPr lvl="0"/>
            <a:r>
              <a:rPr lang="en-US"/>
              <a:t>Click to edit Master text styles</a:t>
            </a:r>
          </a:p>
        </p:txBody>
      </p:sp>
      <p:sp>
        <p:nvSpPr>
          <p:cNvPr id="11" name="Text Placeholder 2"/>
          <p:cNvSpPr>
            <a:spLocks noGrp="1"/>
          </p:cNvSpPr>
          <p:nvPr>
            <p:ph type="body" idx="10"/>
          </p:nvPr>
        </p:nvSpPr>
        <p:spPr>
          <a:xfrm>
            <a:off x="664231" y="6139778"/>
            <a:ext cx="10363200" cy="392959"/>
          </a:xfrm>
          <a:prstGeom prst="rect">
            <a:avLst/>
          </a:prstGeom>
        </p:spPr>
        <p:txBody>
          <a:bodyPr anchor="b"/>
          <a:lstStyle>
            <a:lvl1pPr marL="0" indent="0">
              <a:buNone/>
              <a:defRPr sz="1200" cap="all">
                <a:solidFill>
                  <a:schemeClr val="bg1"/>
                </a:solidFill>
                <a:latin typeface="Frutiger LT 55 Roman"/>
                <a:cs typeface="Frutiger LT 55 Roman"/>
              </a:defRPr>
            </a:lvl1pPr>
            <a:lvl2pPr marL="342874" indent="0">
              <a:buNone/>
              <a:defRPr sz="1351"/>
            </a:lvl2pPr>
            <a:lvl3pPr marL="685749" indent="0">
              <a:buNone/>
              <a:defRPr sz="1200"/>
            </a:lvl3pPr>
            <a:lvl4pPr marL="1028624" indent="0">
              <a:buNone/>
              <a:defRPr sz="1051"/>
            </a:lvl4pPr>
            <a:lvl5pPr marL="1371498" indent="0">
              <a:buNone/>
              <a:defRPr sz="1051"/>
            </a:lvl5pPr>
            <a:lvl6pPr marL="1714371" indent="0">
              <a:buNone/>
              <a:defRPr sz="1051"/>
            </a:lvl6pPr>
            <a:lvl7pPr marL="2057246" indent="0">
              <a:buNone/>
              <a:defRPr sz="1051"/>
            </a:lvl7pPr>
            <a:lvl8pPr marL="2400120" indent="0">
              <a:buNone/>
              <a:defRPr sz="1051"/>
            </a:lvl8pPr>
            <a:lvl9pPr marL="2742994" indent="0">
              <a:buNone/>
              <a:defRPr sz="1051"/>
            </a:lvl9pPr>
          </a:lstStyle>
          <a:p>
            <a:pPr lvl="0"/>
            <a:r>
              <a:rPr lang="en-US"/>
              <a:t>Click to edit Master text styles</a:t>
            </a:r>
          </a:p>
        </p:txBody>
      </p:sp>
      <p:sp>
        <p:nvSpPr>
          <p:cNvPr id="2" name="Slide Number Placeholder 5">
            <a:extLst>
              <a:ext uri="{FF2B5EF4-FFF2-40B4-BE49-F238E27FC236}">
                <a16:creationId xmlns:a16="http://schemas.microsoft.com/office/drawing/2014/main" id="{CF2AF605-F335-8385-B4E8-7DB4AE850F16}"/>
              </a:ext>
            </a:extLst>
          </p:cNvPr>
          <p:cNvSpPr>
            <a:spLocks noGrp="1"/>
          </p:cNvSpPr>
          <p:nvPr>
            <p:ph type="sldNum" sz="quarter" idx="11"/>
          </p:nvPr>
        </p:nvSpPr>
        <p:spPr>
          <a:xfrm>
            <a:off x="8989484" y="6551626"/>
            <a:ext cx="2844800" cy="365125"/>
          </a:xfrm>
        </p:spPr>
        <p:txBody>
          <a:bodyPr/>
          <a:lstStyle>
            <a:lvl1pPr>
              <a:defRPr sz="600">
                <a:solidFill>
                  <a:schemeClr val="bg1"/>
                </a:solidFill>
                <a:latin typeface="Frutiger LT 55 Roman" pitchFamily="34" charset="0"/>
              </a:defRPr>
            </a:lvl1pPr>
          </a:lstStyle>
          <a:p>
            <a:fld id="{ECB66363-F099-41CA-A2E6-CC996CA1E3B1}" type="slidenum">
              <a:rPr lang="en-US" altLang="en-US"/>
              <a:pPr/>
              <a:t>‹#›</a:t>
            </a:fld>
            <a:endParaRPr lang="en-US" altLang="en-US"/>
          </a:p>
        </p:txBody>
      </p:sp>
    </p:spTree>
    <p:extLst>
      <p:ext uri="{BB962C8B-B14F-4D97-AF65-F5344CB8AC3E}">
        <p14:creationId xmlns:p14="http://schemas.microsoft.com/office/powerpoint/2010/main" val="405101280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itle 1"/>
          <p:cNvSpPr>
            <a:spLocks noGrp="1"/>
          </p:cNvSpPr>
          <p:nvPr>
            <p:ph type="title"/>
          </p:nvPr>
        </p:nvSpPr>
        <p:spPr>
          <a:xfrm>
            <a:off x="2389717" y="4800600"/>
            <a:ext cx="7315200" cy="566738"/>
          </a:xfrm>
          <a:prstGeom prst="rect">
            <a:avLst/>
          </a:prstGeom>
        </p:spPr>
        <p:txBody>
          <a:bodyPr anchor="b"/>
          <a:lstStyle>
            <a:lvl1pPr algn="l">
              <a:defRPr sz="1500" b="0" cap="all">
                <a:solidFill>
                  <a:srgbClr val="FFFFFF"/>
                </a:solidFill>
                <a:latin typeface="Frutiger LT 55 Roman"/>
                <a:cs typeface="Frutiger LT 55 Roman"/>
              </a:defRPr>
            </a:lvl1pPr>
          </a:lstStyle>
          <a:p>
            <a:r>
              <a:rPr lang="en-US"/>
              <a:t>Click to edit Master title style</a:t>
            </a:r>
            <a:endParaRPr lang="en-US" dirty="0"/>
          </a:p>
        </p:txBody>
      </p:sp>
      <p:sp>
        <p:nvSpPr>
          <p:cNvPr id="9" name="Picture Placeholder 2"/>
          <p:cNvSpPr>
            <a:spLocks noGrp="1"/>
          </p:cNvSpPr>
          <p:nvPr>
            <p:ph type="pic" idx="1"/>
          </p:nvPr>
        </p:nvSpPr>
        <p:spPr>
          <a:xfrm>
            <a:off x="2389717" y="612775"/>
            <a:ext cx="7315200" cy="4114800"/>
          </a:xfrm>
          <a:prstGeom prst="rect">
            <a:avLst/>
          </a:prstGeom>
        </p:spPr>
        <p:txBody>
          <a:bodyPr rtlCol="0">
            <a:normAutofit/>
          </a:bodyPr>
          <a:lstStyle>
            <a:lvl1pPr marL="0" indent="0">
              <a:buNone/>
              <a:defRPr sz="2400">
                <a:solidFill>
                  <a:schemeClr val="bg1"/>
                </a:solidFill>
                <a:latin typeface="Frutiger LT 55 Roman"/>
                <a:cs typeface="Frutiger LT 55 Roman"/>
              </a:defRPr>
            </a:lvl1pPr>
            <a:lvl2pPr marL="342874" indent="0">
              <a:buNone/>
              <a:defRPr sz="2100"/>
            </a:lvl2pPr>
            <a:lvl3pPr marL="685749" indent="0">
              <a:buNone/>
              <a:defRPr sz="1800"/>
            </a:lvl3pPr>
            <a:lvl4pPr marL="1028624" indent="0">
              <a:buNone/>
              <a:defRPr sz="1500"/>
            </a:lvl4pPr>
            <a:lvl5pPr marL="1371498" indent="0">
              <a:buNone/>
              <a:defRPr sz="1500"/>
            </a:lvl5pPr>
            <a:lvl6pPr marL="1714371" indent="0">
              <a:buNone/>
              <a:defRPr sz="1500"/>
            </a:lvl6pPr>
            <a:lvl7pPr marL="2057246" indent="0">
              <a:buNone/>
              <a:defRPr sz="1500"/>
            </a:lvl7pPr>
            <a:lvl8pPr marL="2400120" indent="0">
              <a:buNone/>
              <a:defRPr sz="1500"/>
            </a:lvl8pPr>
            <a:lvl9pPr marL="2742994" indent="0">
              <a:buNone/>
              <a:defRPr sz="1500"/>
            </a:lvl9pPr>
          </a:lstStyle>
          <a:p>
            <a:pPr lvl="0"/>
            <a:r>
              <a:rPr lang="en-US" noProof="0"/>
              <a:t>Click icon to add picture</a:t>
            </a:r>
            <a:endParaRPr lang="en-US" noProof="0" dirty="0"/>
          </a:p>
        </p:txBody>
      </p:sp>
      <p:sp>
        <p:nvSpPr>
          <p:cNvPr id="10" name="Text Placeholder 3"/>
          <p:cNvSpPr>
            <a:spLocks noGrp="1"/>
          </p:cNvSpPr>
          <p:nvPr>
            <p:ph type="body" sz="half" idx="2"/>
          </p:nvPr>
        </p:nvSpPr>
        <p:spPr>
          <a:xfrm>
            <a:off x="2389717" y="5367338"/>
            <a:ext cx="7315200" cy="804862"/>
          </a:xfrm>
          <a:prstGeom prst="rect">
            <a:avLst/>
          </a:prstGeom>
        </p:spPr>
        <p:txBody>
          <a:bodyPr/>
          <a:lstStyle>
            <a:lvl1pPr marL="0" indent="0">
              <a:buNone/>
              <a:defRPr sz="1051">
                <a:solidFill>
                  <a:srgbClr val="FFFFFF"/>
                </a:solidFill>
                <a:latin typeface="Frutiger LT 55 Roman"/>
                <a:cs typeface="Frutiger LT 55 Roman"/>
              </a:defRPr>
            </a:lvl1pPr>
            <a:lvl2pPr marL="342874" indent="0">
              <a:buNone/>
              <a:defRPr sz="900"/>
            </a:lvl2pPr>
            <a:lvl3pPr marL="685749" indent="0">
              <a:buNone/>
              <a:defRPr sz="751"/>
            </a:lvl3pPr>
            <a:lvl4pPr marL="1028624" indent="0">
              <a:buNone/>
              <a:defRPr sz="675"/>
            </a:lvl4pPr>
            <a:lvl5pPr marL="1371498" indent="0">
              <a:buNone/>
              <a:defRPr sz="675"/>
            </a:lvl5pPr>
            <a:lvl6pPr marL="1714371" indent="0">
              <a:buNone/>
              <a:defRPr sz="675"/>
            </a:lvl6pPr>
            <a:lvl7pPr marL="2057246" indent="0">
              <a:buNone/>
              <a:defRPr sz="675"/>
            </a:lvl7pPr>
            <a:lvl8pPr marL="2400120" indent="0">
              <a:buNone/>
              <a:defRPr sz="675"/>
            </a:lvl8pPr>
            <a:lvl9pPr marL="2742994" indent="0">
              <a:buNone/>
              <a:defRPr sz="675"/>
            </a:lvl9pPr>
          </a:lstStyle>
          <a:p>
            <a:pPr lvl="0"/>
            <a:r>
              <a:rPr lang="en-US"/>
              <a:t>Click to edit Master text styles</a:t>
            </a:r>
          </a:p>
        </p:txBody>
      </p:sp>
      <p:sp>
        <p:nvSpPr>
          <p:cNvPr id="11" name="Text Placeholder 2"/>
          <p:cNvSpPr>
            <a:spLocks noGrp="1"/>
          </p:cNvSpPr>
          <p:nvPr>
            <p:ph type="body" idx="10"/>
          </p:nvPr>
        </p:nvSpPr>
        <p:spPr>
          <a:xfrm>
            <a:off x="664231" y="6139778"/>
            <a:ext cx="10363200" cy="392959"/>
          </a:xfrm>
          <a:prstGeom prst="rect">
            <a:avLst/>
          </a:prstGeom>
        </p:spPr>
        <p:txBody>
          <a:bodyPr anchor="b"/>
          <a:lstStyle>
            <a:lvl1pPr marL="0" indent="0">
              <a:buNone/>
              <a:defRPr sz="1200" cap="all">
                <a:solidFill>
                  <a:schemeClr val="bg1"/>
                </a:solidFill>
                <a:latin typeface="Frutiger LT 55 Roman"/>
                <a:cs typeface="Frutiger LT 55 Roman"/>
              </a:defRPr>
            </a:lvl1pPr>
            <a:lvl2pPr marL="342874" indent="0">
              <a:buNone/>
              <a:defRPr sz="1351"/>
            </a:lvl2pPr>
            <a:lvl3pPr marL="685749" indent="0">
              <a:buNone/>
              <a:defRPr sz="1200"/>
            </a:lvl3pPr>
            <a:lvl4pPr marL="1028624" indent="0">
              <a:buNone/>
              <a:defRPr sz="1051"/>
            </a:lvl4pPr>
            <a:lvl5pPr marL="1371498" indent="0">
              <a:buNone/>
              <a:defRPr sz="1051"/>
            </a:lvl5pPr>
            <a:lvl6pPr marL="1714371" indent="0">
              <a:buNone/>
              <a:defRPr sz="1051"/>
            </a:lvl6pPr>
            <a:lvl7pPr marL="2057246" indent="0">
              <a:buNone/>
              <a:defRPr sz="1051"/>
            </a:lvl7pPr>
            <a:lvl8pPr marL="2400120" indent="0">
              <a:buNone/>
              <a:defRPr sz="1051"/>
            </a:lvl8pPr>
            <a:lvl9pPr marL="2742994" indent="0">
              <a:buNone/>
              <a:defRPr sz="1051"/>
            </a:lvl9pPr>
          </a:lstStyle>
          <a:p>
            <a:pPr lvl="0"/>
            <a:r>
              <a:rPr lang="en-US"/>
              <a:t>Click to edit Master text styles</a:t>
            </a:r>
          </a:p>
        </p:txBody>
      </p:sp>
      <p:sp>
        <p:nvSpPr>
          <p:cNvPr id="2" name="Slide Number Placeholder 5">
            <a:extLst>
              <a:ext uri="{FF2B5EF4-FFF2-40B4-BE49-F238E27FC236}">
                <a16:creationId xmlns:a16="http://schemas.microsoft.com/office/drawing/2014/main" id="{666BD754-A59E-4A39-2B71-91BBD46A345E}"/>
              </a:ext>
            </a:extLst>
          </p:cNvPr>
          <p:cNvSpPr>
            <a:spLocks noGrp="1"/>
          </p:cNvSpPr>
          <p:nvPr>
            <p:ph type="sldNum" sz="quarter" idx="11"/>
          </p:nvPr>
        </p:nvSpPr>
        <p:spPr>
          <a:xfrm>
            <a:off x="8989484" y="6551626"/>
            <a:ext cx="2844800" cy="365125"/>
          </a:xfrm>
        </p:spPr>
        <p:txBody>
          <a:bodyPr/>
          <a:lstStyle>
            <a:lvl1pPr>
              <a:defRPr sz="600">
                <a:solidFill>
                  <a:schemeClr val="bg1"/>
                </a:solidFill>
                <a:latin typeface="Frutiger LT 55 Roman" pitchFamily="34" charset="0"/>
              </a:defRPr>
            </a:lvl1pPr>
          </a:lstStyle>
          <a:p>
            <a:fld id="{094972FC-A33C-4B96-B3FB-7233FFA514E4}" type="slidenum">
              <a:rPr lang="en-US" altLang="en-US"/>
              <a:pPr/>
              <a:t>‹#›</a:t>
            </a:fld>
            <a:endParaRPr lang="en-US" altLang="en-US"/>
          </a:p>
        </p:txBody>
      </p:sp>
    </p:spTree>
    <p:extLst>
      <p:ext uri="{BB962C8B-B14F-4D97-AF65-F5344CB8AC3E}">
        <p14:creationId xmlns:p14="http://schemas.microsoft.com/office/powerpoint/2010/main" val="59429034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609600" y="897825"/>
            <a:ext cx="10972800" cy="1143000"/>
          </a:xfrm>
          <a:prstGeom prst="rect">
            <a:avLst/>
          </a:prstGeom>
        </p:spPr>
        <p:txBody>
          <a:bodyPr/>
          <a:lstStyle>
            <a:lvl1pPr algn="l">
              <a:defRPr sz="3000" cap="all">
                <a:solidFill>
                  <a:srgbClr val="FFFFFF"/>
                </a:solidFill>
                <a:latin typeface="Frutiger LT 55 Roman"/>
                <a:cs typeface="Frutiger LT 55 Roman"/>
              </a:defRPr>
            </a:lvl1pPr>
          </a:lstStyle>
          <a:p>
            <a:r>
              <a:rPr lang="en-US"/>
              <a:t>Click to edit Master title style</a:t>
            </a:r>
            <a:endParaRPr lang="en-US" dirty="0"/>
          </a:p>
        </p:txBody>
      </p:sp>
      <p:sp>
        <p:nvSpPr>
          <p:cNvPr id="8" name="Vertical Text Placeholder 2"/>
          <p:cNvSpPr>
            <a:spLocks noGrp="1"/>
          </p:cNvSpPr>
          <p:nvPr>
            <p:ph type="body" orient="vert" idx="1"/>
          </p:nvPr>
        </p:nvSpPr>
        <p:spPr>
          <a:xfrm>
            <a:off x="609600" y="1963634"/>
            <a:ext cx="10972800" cy="4162535"/>
          </a:xfrm>
          <a:prstGeom prst="rect">
            <a:avLst/>
          </a:prstGeom>
        </p:spPr>
        <p:txBody>
          <a:bodyPr vert="eaVert"/>
          <a:lstStyle>
            <a:lvl1pPr>
              <a:defRPr cap="none">
                <a:solidFill>
                  <a:srgbClr val="F17D00"/>
                </a:solidFill>
                <a:latin typeface="Frutiger LT 55 Roman"/>
                <a:cs typeface="Frutiger LT 55 Roman"/>
              </a:defRPr>
            </a:lvl1pPr>
            <a:lvl2pPr>
              <a:defRPr>
                <a:solidFill>
                  <a:srgbClr val="FFFFFF"/>
                </a:solidFill>
                <a:latin typeface="Frutiger LT 55 Roman"/>
                <a:cs typeface="Frutiger LT 55 Roman"/>
              </a:defRPr>
            </a:lvl2pPr>
            <a:lvl3pPr>
              <a:defRPr>
                <a:solidFill>
                  <a:srgbClr val="FFFFFF"/>
                </a:solidFill>
                <a:latin typeface="Frutiger LT 55 Roman"/>
                <a:cs typeface="Frutiger LT 55 Roman"/>
              </a:defRPr>
            </a:lvl3pPr>
            <a:lvl4pPr>
              <a:defRPr>
                <a:solidFill>
                  <a:srgbClr val="FFFFFF"/>
                </a:solidFill>
                <a:latin typeface="Frutiger LT 55 Roman"/>
                <a:cs typeface="Frutiger LT 55 Roman"/>
              </a:defRPr>
            </a:lvl4pPr>
            <a:lvl5pPr>
              <a:defRPr>
                <a:solidFill>
                  <a:srgbClr val="FFFFFF"/>
                </a:solidFill>
                <a:latin typeface="Frutiger LT 55 Roman"/>
                <a:cs typeface="Frutiger LT 55 Roman"/>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2"/>
          <p:cNvSpPr>
            <a:spLocks noGrp="1"/>
          </p:cNvSpPr>
          <p:nvPr>
            <p:ph type="body" idx="10"/>
          </p:nvPr>
        </p:nvSpPr>
        <p:spPr>
          <a:xfrm>
            <a:off x="664231" y="6139778"/>
            <a:ext cx="10363200" cy="392959"/>
          </a:xfrm>
          <a:prstGeom prst="rect">
            <a:avLst/>
          </a:prstGeom>
        </p:spPr>
        <p:txBody>
          <a:bodyPr anchor="b"/>
          <a:lstStyle>
            <a:lvl1pPr marL="0" indent="0">
              <a:buNone/>
              <a:defRPr sz="1200" cap="all">
                <a:solidFill>
                  <a:schemeClr val="bg1"/>
                </a:solidFill>
                <a:latin typeface="Frutiger LT 55 Roman"/>
                <a:cs typeface="Frutiger LT 55 Roman"/>
              </a:defRPr>
            </a:lvl1pPr>
            <a:lvl2pPr marL="342874" indent="0">
              <a:buNone/>
              <a:defRPr sz="1351"/>
            </a:lvl2pPr>
            <a:lvl3pPr marL="685749" indent="0">
              <a:buNone/>
              <a:defRPr sz="1200"/>
            </a:lvl3pPr>
            <a:lvl4pPr marL="1028624" indent="0">
              <a:buNone/>
              <a:defRPr sz="1051"/>
            </a:lvl4pPr>
            <a:lvl5pPr marL="1371498" indent="0">
              <a:buNone/>
              <a:defRPr sz="1051"/>
            </a:lvl5pPr>
            <a:lvl6pPr marL="1714371" indent="0">
              <a:buNone/>
              <a:defRPr sz="1051"/>
            </a:lvl6pPr>
            <a:lvl7pPr marL="2057246" indent="0">
              <a:buNone/>
              <a:defRPr sz="1051"/>
            </a:lvl7pPr>
            <a:lvl8pPr marL="2400120" indent="0">
              <a:buNone/>
              <a:defRPr sz="1051"/>
            </a:lvl8pPr>
            <a:lvl9pPr marL="2742994" indent="0">
              <a:buNone/>
              <a:defRPr sz="1051"/>
            </a:lvl9pPr>
          </a:lstStyle>
          <a:p>
            <a:pPr lvl="0"/>
            <a:r>
              <a:rPr lang="en-US"/>
              <a:t>Click to edit Master text styles</a:t>
            </a:r>
          </a:p>
        </p:txBody>
      </p:sp>
      <p:sp>
        <p:nvSpPr>
          <p:cNvPr id="2" name="Slide Number Placeholder 5">
            <a:extLst>
              <a:ext uri="{FF2B5EF4-FFF2-40B4-BE49-F238E27FC236}">
                <a16:creationId xmlns:a16="http://schemas.microsoft.com/office/drawing/2014/main" id="{8877A82A-DEB7-3D10-BDFE-153CCD7DD90A}"/>
              </a:ext>
            </a:extLst>
          </p:cNvPr>
          <p:cNvSpPr>
            <a:spLocks noGrp="1"/>
          </p:cNvSpPr>
          <p:nvPr>
            <p:ph type="sldNum" sz="quarter" idx="11"/>
          </p:nvPr>
        </p:nvSpPr>
        <p:spPr>
          <a:xfrm>
            <a:off x="8989484" y="6551626"/>
            <a:ext cx="2844800" cy="365125"/>
          </a:xfrm>
        </p:spPr>
        <p:txBody>
          <a:bodyPr/>
          <a:lstStyle>
            <a:lvl1pPr>
              <a:defRPr sz="600">
                <a:solidFill>
                  <a:schemeClr val="bg1"/>
                </a:solidFill>
                <a:latin typeface="Frutiger LT 55 Roman" pitchFamily="34" charset="0"/>
              </a:defRPr>
            </a:lvl1pPr>
          </a:lstStyle>
          <a:p>
            <a:fld id="{4FBEE7B0-1FFB-4280-9D22-A10C6C48078C}" type="slidenum">
              <a:rPr lang="en-US" altLang="en-US"/>
              <a:pPr/>
              <a:t>‹#›</a:t>
            </a:fld>
            <a:endParaRPr lang="en-US" altLang="en-US"/>
          </a:p>
        </p:txBody>
      </p:sp>
    </p:spTree>
    <p:extLst>
      <p:ext uri="{BB962C8B-B14F-4D97-AF65-F5344CB8AC3E}">
        <p14:creationId xmlns:p14="http://schemas.microsoft.com/office/powerpoint/2010/main" val="19140836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Vertical Title and Text">
    <p:spTree>
      <p:nvGrpSpPr>
        <p:cNvPr id="1" name=""/>
        <p:cNvGrpSpPr/>
        <p:nvPr/>
      </p:nvGrpSpPr>
      <p:grpSpPr>
        <a:xfrm>
          <a:off x="0" y="0"/>
          <a:ext cx="0" cy="0"/>
          <a:chOff x="0" y="0"/>
          <a:chExt cx="0" cy="0"/>
        </a:xfrm>
      </p:grpSpPr>
      <p:sp>
        <p:nvSpPr>
          <p:cNvPr id="7" name="Title 1"/>
          <p:cNvSpPr>
            <a:spLocks noGrp="1"/>
          </p:cNvSpPr>
          <p:nvPr>
            <p:ph type="title"/>
          </p:nvPr>
        </p:nvSpPr>
        <p:spPr>
          <a:xfrm>
            <a:off x="609600" y="897825"/>
            <a:ext cx="10972800" cy="1143000"/>
          </a:xfrm>
          <a:prstGeom prst="rect">
            <a:avLst/>
          </a:prstGeom>
        </p:spPr>
        <p:txBody>
          <a:bodyPr/>
          <a:lstStyle>
            <a:lvl1pPr algn="l">
              <a:defRPr sz="3000" cap="all">
                <a:solidFill>
                  <a:srgbClr val="FFFFFF"/>
                </a:solidFill>
                <a:latin typeface="Frutiger LT 55 Roman"/>
                <a:cs typeface="Frutiger LT 55 Roman"/>
              </a:defRPr>
            </a:lvl1pPr>
          </a:lstStyle>
          <a:p>
            <a:r>
              <a:rPr lang="en-US"/>
              <a:t>Click to edit Master title style</a:t>
            </a:r>
            <a:endParaRPr lang="en-US" dirty="0"/>
          </a:p>
        </p:txBody>
      </p:sp>
      <p:sp>
        <p:nvSpPr>
          <p:cNvPr id="8" name="Vertical Text Placeholder 2"/>
          <p:cNvSpPr>
            <a:spLocks noGrp="1"/>
          </p:cNvSpPr>
          <p:nvPr>
            <p:ph type="body" orient="vert" idx="1"/>
          </p:nvPr>
        </p:nvSpPr>
        <p:spPr>
          <a:xfrm>
            <a:off x="609600" y="1963634"/>
            <a:ext cx="10972800" cy="4162535"/>
          </a:xfrm>
          <a:prstGeom prst="rect">
            <a:avLst/>
          </a:prstGeom>
        </p:spPr>
        <p:txBody>
          <a:bodyPr vert="eaVert"/>
          <a:lstStyle>
            <a:lvl1pPr>
              <a:defRPr cap="none">
                <a:solidFill>
                  <a:srgbClr val="F17D00"/>
                </a:solidFill>
                <a:latin typeface="Frutiger LT 55 Roman"/>
                <a:cs typeface="Frutiger LT 55 Roman"/>
              </a:defRPr>
            </a:lvl1pPr>
            <a:lvl2pPr>
              <a:defRPr>
                <a:solidFill>
                  <a:srgbClr val="FFFFFF"/>
                </a:solidFill>
                <a:latin typeface="Frutiger LT 55 Roman"/>
                <a:cs typeface="Frutiger LT 55 Roman"/>
              </a:defRPr>
            </a:lvl2pPr>
            <a:lvl3pPr>
              <a:defRPr>
                <a:solidFill>
                  <a:srgbClr val="FFFFFF"/>
                </a:solidFill>
                <a:latin typeface="Frutiger LT 55 Roman"/>
                <a:cs typeface="Frutiger LT 55 Roman"/>
              </a:defRPr>
            </a:lvl3pPr>
            <a:lvl4pPr>
              <a:defRPr>
                <a:solidFill>
                  <a:srgbClr val="FFFFFF"/>
                </a:solidFill>
                <a:latin typeface="Frutiger LT 55 Roman"/>
                <a:cs typeface="Frutiger LT 55 Roman"/>
              </a:defRPr>
            </a:lvl4pPr>
            <a:lvl5pPr>
              <a:defRPr>
                <a:solidFill>
                  <a:srgbClr val="FFFFFF"/>
                </a:solidFill>
                <a:latin typeface="Frutiger LT 55 Roman"/>
                <a:cs typeface="Frutiger LT 55 Roman"/>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2"/>
          <p:cNvSpPr>
            <a:spLocks noGrp="1"/>
          </p:cNvSpPr>
          <p:nvPr>
            <p:ph type="body" idx="10"/>
          </p:nvPr>
        </p:nvSpPr>
        <p:spPr>
          <a:xfrm>
            <a:off x="664231" y="6139778"/>
            <a:ext cx="10363200" cy="392959"/>
          </a:xfrm>
          <a:prstGeom prst="rect">
            <a:avLst/>
          </a:prstGeom>
        </p:spPr>
        <p:txBody>
          <a:bodyPr anchor="b"/>
          <a:lstStyle>
            <a:lvl1pPr marL="0" indent="0">
              <a:buNone/>
              <a:defRPr sz="1200" cap="all">
                <a:solidFill>
                  <a:schemeClr val="bg1"/>
                </a:solidFill>
                <a:latin typeface="Frutiger LT 55 Roman"/>
                <a:cs typeface="Frutiger LT 55 Roman"/>
              </a:defRPr>
            </a:lvl1pPr>
            <a:lvl2pPr marL="342874" indent="0">
              <a:buNone/>
              <a:defRPr sz="1351"/>
            </a:lvl2pPr>
            <a:lvl3pPr marL="685749" indent="0">
              <a:buNone/>
              <a:defRPr sz="1200"/>
            </a:lvl3pPr>
            <a:lvl4pPr marL="1028624" indent="0">
              <a:buNone/>
              <a:defRPr sz="1051"/>
            </a:lvl4pPr>
            <a:lvl5pPr marL="1371498" indent="0">
              <a:buNone/>
              <a:defRPr sz="1051"/>
            </a:lvl5pPr>
            <a:lvl6pPr marL="1714371" indent="0">
              <a:buNone/>
              <a:defRPr sz="1051"/>
            </a:lvl6pPr>
            <a:lvl7pPr marL="2057246" indent="0">
              <a:buNone/>
              <a:defRPr sz="1051"/>
            </a:lvl7pPr>
            <a:lvl8pPr marL="2400120" indent="0">
              <a:buNone/>
              <a:defRPr sz="1051"/>
            </a:lvl8pPr>
            <a:lvl9pPr marL="2742994" indent="0">
              <a:buNone/>
              <a:defRPr sz="1051"/>
            </a:lvl9pPr>
          </a:lstStyle>
          <a:p>
            <a:pPr lvl="0"/>
            <a:r>
              <a:rPr lang="en-US"/>
              <a:t>Click to edit Master text styles</a:t>
            </a:r>
          </a:p>
        </p:txBody>
      </p:sp>
      <p:sp>
        <p:nvSpPr>
          <p:cNvPr id="2" name="Slide Number Placeholder 5">
            <a:extLst>
              <a:ext uri="{FF2B5EF4-FFF2-40B4-BE49-F238E27FC236}">
                <a16:creationId xmlns:a16="http://schemas.microsoft.com/office/drawing/2014/main" id="{8BDDD0B8-87E3-B1F3-594B-A43A50CBD00D}"/>
              </a:ext>
            </a:extLst>
          </p:cNvPr>
          <p:cNvSpPr>
            <a:spLocks noGrp="1"/>
          </p:cNvSpPr>
          <p:nvPr>
            <p:ph type="sldNum" sz="quarter" idx="11"/>
          </p:nvPr>
        </p:nvSpPr>
        <p:spPr>
          <a:xfrm>
            <a:off x="8989484" y="6551626"/>
            <a:ext cx="2844800" cy="365125"/>
          </a:xfrm>
        </p:spPr>
        <p:txBody>
          <a:bodyPr/>
          <a:lstStyle>
            <a:lvl1pPr>
              <a:defRPr sz="600">
                <a:solidFill>
                  <a:schemeClr val="bg1"/>
                </a:solidFill>
                <a:latin typeface="Frutiger LT 55 Roman" pitchFamily="34" charset="0"/>
              </a:defRPr>
            </a:lvl1pPr>
          </a:lstStyle>
          <a:p>
            <a:fld id="{91394526-2CB4-4496-97FD-C68072882C96}" type="slidenum">
              <a:rPr lang="en-US" altLang="en-US"/>
              <a:pPr/>
              <a:t>‹#›</a:t>
            </a:fld>
            <a:endParaRPr lang="en-US" altLang="en-US"/>
          </a:p>
        </p:txBody>
      </p:sp>
    </p:spTree>
    <p:extLst>
      <p:ext uri="{BB962C8B-B14F-4D97-AF65-F5344CB8AC3E}">
        <p14:creationId xmlns:p14="http://schemas.microsoft.com/office/powerpoint/2010/main" val="288526280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7" name="Vertical Title 1"/>
          <p:cNvSpPr>
            <a:spLocks noGrp="1"/>
          </p:cNvSpPr>
          <p:nvPr>
            <p:ph type="title" orient="vert"/>
          </p:nvPr>
        </p:nvSpPr>
        <p:spPr>
          <a:xfrm>
            <a:off x="9184128" y="1246375"/>
            <a:ext cx="2743200" cy="4879788"/>
          </a:xfrm>
          <a:prstGeom prst="rect">
            <a:avLst/>
          </a:prstGeom>
        </p:spPr>
        <p:txBody>
          <a:bodyPr vert="eaVert"/>
          <a:lstStyle>
            <a:lvl1pPr algn="l">
              <a:defRPr sz="3000" cap="all">
                <a:solidFill>
                  <a:schemeClr val="bg1"/>
                </a:solidFill>
                <a:latin typeface="Frutiger LT 55 Roman"/>
                <a:cs typeface="Frutiger LT 55 Roman"/>
              </a:defRPr>
            </a:lvl1pPr>
          </a:lstStyle>
          <a:p>
            <a:r>
              <a:rPr lang="en-US"/>
              <a:t>Click to edit Master title style</a:t>
            </a:r>
            <a:endParaRPr lang="en-US" dirty="0"/>
          </a:p>
        </p:txBody>
      </p:sp>
      <p:sp>
        <p:nvSpPr>
          <p:cNvPr id="8" name="Vertical Text Placeholder 2"/>
          <p:cNvSpPr>
            <a:spLocks noGrp="1"/>
          </p:cNvSpPr>
          <p:nvPr>
            <p:ph type="body" orient="vert" idx="1"/>
          </p:nvPr>
        </p:nvSpPr>
        <p:spPr>
          <a:xfrm>
            <a:off x="609600" y="1222864"/>
            <a:ext cx="8026400" cy="4903305"/>
          </a:xfrm>
          <a:prstGeom prst="rect">
            <a:avLst/>
          </a:prstGeom>
        </p:spPr>
        <p:txBody>
          <a:bodyPr vert="eaVert"/>
          <a:lstStyle>
            <a:lvl1pPr>
              <a:defRPr>
                <a:solidFill>
                  <a:srgbClr val="F17D00"/>
                </a:solidFill>
                <a:latin typeface="Frutiger LT 55 Roman"/>
                <a:cs typeface="Frutiger LT 55 Roman"/>
              </a:defRPr>
            </a:lvl1pPr>
            <a:lvl2pPr>
              <a:defRPr>
                <a:solidFill>
                  <a:schemeClr val="bg1"/>
                </a:solidFill>
                <a:latin typeface="Frutiger LT 55 Roman"/>
                <a:cs typeface="Frutiger LT 55 Roman"/>
              </a:defRPr>
            </a:lvl2pPr>
            <a:lvl3pPr>
              <a:defRPr>
                <a:solidFill>
                  <a:schemeClr val="bg1"/>
                </a:solidFill>
                <a:latin typeface="Frutiger LT 55 Roman"/>
                <a:cs typeface="Frutiger LT 55 Roman"/>
              </a:defRPr>
            </a:lvl3pPr>
            <a:lvl4pPr>
              <a:defRPr>
                <a:solidFill>
                  <a:schemeClr val="bg1"/>
                </a:solidFill>
                <a:latin typeface="Frutiger LT 55 Roman"/>
                <a:cs typeface="Frutiger LT 55 Roman"/>
              </a:defRPr>
            </a:lvl4pPr>
            <a:lvl5pPr>
              <a:defRPr>
                <a:solidFill>
                  <a:schemeClr val="bg1"/>
                </a:solidFill>
                <a:latin typeface="Frutiger LT 55 Roman"/>
                <a:cs typeface="Frutiger LT 55 Roman"/>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2"/>
          <p:cNvSpPr>
            <a:spLocks noGrp="1"/>
          </p:cNvSpPr>
          <p:nvPr>
            <p:ph type="body" idx="10"/>
          </p:nvPr>
        </p:nvSpPr>
        <p:spPr>
          <a:xfrm>
            <a:off x="664231" y="6139778"/>
            <a:ext cx="10363200" cy="392959"/>
          </a:xfrm>
          <a:prstGeom prst="rect">
            <a:avLst/>
          </a:prstGeom>
        </p:spPr>
        <p:txBody>
          <a:bodyPr anchor="b"/>
          <a:lstStyle>
            <a:lvl1pPr marL="0" indent="0">
              <a:buNone/>
              <a:defRPr sz="1200" cap="all">
                <a:solidFill>
                  <a:schemeClr val="bg1"/>
                </a:solidFill>
                <a:latin typeface="Frutiger LT 55 Roman"/>
                <a:cs typeface="Frutiger LT 55 Roman"/>
              </a:defRPr>
            </a:lvl1pPr>
            <a:lvl2pPr marL="342874" indent="0">
              <a:buNone/>
              <a:defRPr sz="1351"/>
            </a:lvl2pPr>
            <a:lvl3pPr marL="685749" indent="0">
              <a:buNone/>
              <a:defRPr sz="1200"/>
            </a:lvl3pPr>
            <a:lvl4pPr marL="1028624" indent="0">
              <a:buNone/>
              <a:defRPr sz="1051"/>
            </a:lvl4pPr>
            <a:lvl5pPr marL="1371498" indent="0">
              <a:buNone/>
              <a:defRPr sz="1051"/>
            </a:lvl5pPr>
            <a:lvl6pPr marL="1714371" indent="0">
              <a:buNone/>
              <a:defRPr sz="1051"/>
            </a:lvl6pPr>
            <a:lvl7pPr marL="2057246" indent="0">
              <a:buNone/>
              <a:defRPr sz="1051"/>
            </a:lvl7pPr>
            <a:lvl8pPr marL="2400120" indent="0">
              <a:buNone/>
              <a:defRPr sz="1051"/>
            </a:lvl8pPr>
            <a:lvl9pPr marL="2742994" indent="0">
              <a:buNone/>
              <a:defRPr sz="1051"/>
            </a:lvl9pPr>
          </a:lstStyle>
          <a:p>
            <a:pPr lvl="0"/>
            <a:r>
              <a:rPr lang="en-US"/>
              <a:t>Click to edit Master text styles</a:t>
            </a:r>
          </a:p>
        </p:txBody>
      </p:sp>
      <p:sp>
        <p:nvSpPr>
          <p:cNvPr id="2" name="Slide Number Placeholder 5">
            <a:extLst>
              <a:ext uri="{FF2B5EF4-FFF2-40B4-BE49-F238E27FC236}">
                <a16:creationId xmlns:a16="http://schemas.microsoft.com/office/drawing/2014/main" id="{895A4941-E250-0805-CE19-9B4083A0043C}"/>
              </a:ext>
            </a:extLst>
          </p:cNvPr>
          <p:cNvSpPr>
            <a:spLocks noGrp="1"/>
          </p:cNvSpPr>
          <p:nvPr>
            <p:ph type="sldNum" sz="quarter" idx="11"/>
          </p:nvPr>
        </p:nvSpPr>
        <p:spPr>
          <a:xfrm>
            <a:off x="8989484" y="6551626"/>
            <a:ext cx="2844800" cy="365125"/>
          </a:xfrm>
        </p:spPr>
        <p:txBody>
          <a:bodyPr/>
          <a:lstStyle>
            <a:lvl1pPr>
              <a:defRPr sz="600">
                <a:solidFill>
                  <a:schemeClr val="bg1"/>
                </a:solidFill>
                <a:latin typeface="Frutiger LT 55 Roman" pitchFamily="34" charset="0"/>
              </a:defRPr>
            </a:lvl1pPr>
          </a:lstStyle>
          <a:p>
            <a:fld id="{4828B11C-C848-4A62-AC96-EC77F425CA47}" type="slidenum">
              <a:rPr lang="en-US" altLang="en-US"/>
              <a:pPr/>
              <a:t>‹#›</a:t>
            </a:fld>
            <a:endParaRPr lang="en-US" altLang="en-US"/>
          </a:p>
        </p:txBody>
      </p:sp>
    </p:spTree>
    <p:extLst>
      <p:ext uri="{BB962C8B-B14F-4D97-AF65-F5344CB8AC3E}">
        <p14:creationId xmlns:p14="http://schemas.microsoft.com/office/powerpoint/2010/main" val="156304013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7" name="Title 1"/>
          <p:cNvSpPr>
            <a:spLocks noGrp="1"/>
          </p:cNvSpPr>
          <p:nvPr>
            <p:ph type="ctrTitle"/>
          </p:nvPr>
        </p:nvSpPr>
        <p:spPr>
          <a:xfrm>
            <a:off x="615560" y="3393701"/>
            <a:ext cx="10363200" cy="1470025"/>
          </a:xfrm>
          <a:prstGeom prst="rect">
            <a:avLst/>
          </a:prstGeom>
        </p:spPr>
        <p:txBody>
          <a:bodyPr/>
          <a:lstStyle>
            <a:lvl1pPr algn="l">
              <a:defRPr b="0" i="0" cap="all" baseline="0">
                <a:solidFill>
                  <a:srgbClr val="023E7C"/>
                </a:solidFill>
                <a:latin typeface="Frutiger LT 55 Roman"/>
                <a:cs typeface="Frutiger LT 55 Roman"/>
              </a:defRPr>
            </a:lvl1pPr>
          </a:lstStyle>
          <a:p>
            <a:r>
              <a:rPr lang="en-US"/>
              <a:t>Click to edit Master title style</a:t>
            </a:r>
            <a:endParaRPr lang="en-US" dirty="0"/>
          </a:p>
        </p:txBody>
      </p:sp>
      <p:sp>
        <p:nvSpPr>
          <p:cNvPr id="8" name="Subtitle 2"/>
          <p:cNvSpPr>
            <a:spLocks noGrp="1"/>
          </p:cNvSpPr>
          <p:nvPr>
            <p:ph type="subTitle" idx="1"/>
          </p:nvPr>
        </p:nvSpPr>
        <p:spPr>
          <a:xfrm>
            <a:off x="678755" y="5000066"/>
            <a:ext cx="8534400" cy="1058215"/>
          </a:xfrm>
          <a:prstGeom prst="rect">
            <a:avLst/>
          </a:prstGeom>
        </p:spPr>
        <p:txBody>
          <a:bodyPr/>
          <a:lstStyle>
            <a:lvl1pPr marL="0" indent="0" algn="l">
              <a:buNone/>
              <a:defRPr sz="900">
                <a:solidFill>
                  <a:srgbClr val="FFFFFF"/>
                </a:solidFill>
                <a:latin typeface="Frutiger LT 55 Roman"/>
                <a:cs typeface="Frutiger LT 55 Roman"/>
              </a:defRPr>
            </a:lvl1pPr>
            <a:lvl2pPr marL="342874" indent="0" algn="ctr">
              <a:buNone/>
              <a:defRPr/>
            </a:lvl2pPr>
            <a:lvl3pPr marL="685749" indent="0" algn="ctr">
              <a:buNone/>
              <a:defRPr/>
            </a:lvl3pPr>
            <a:lvl4pPr marL="1028624" indent="0" algn="ctr">
              <a:buNone/>
              <a:defRPr/>
            </a:lvl4pPr>
            <a:lvl5pPr marL="1371498" indent="0" algn="ctr">
              <a:buNone/>
              <a:defRPr/>
            </a:lvl5pPr>
            <a:lvl6pPr marL="1714371" indent="0" algn="ctr">
              <a:buNone/>
              <a:defRPr/>
            </a:lvl6pPr>
            <a:lvl7pPr marL="2057246" indent="0" algn="ctr">
              <a:buNone/>
              <a:defRPr/>
            </a:lvl7pPr>
            <a:lvl8pPr marL="2400120" indent="0" algn="ctr">
              <a:buNone/>
              <a:defRPr/>
            </a:lvl8pPr>
            <a:lvl9pPr marL="2742994" indent="0" algn="ctr">
              <a:buNone/>
              <a:defRPr/>
            </a:lvl9pPr>
          </a:lstStyle>
          <a:p>
            <a:r>
              <a:rPr lang="en-US"/>
              <a:t>Click to edit Master subtitle style</a:t>
            </a:r>
            <a:endParaRPr lang="en-US" dirty="0"/>
          </a:p>
        </p:txBody>
      </p:sp>
      <p:sp>
        <p:nvSpPr>
          <p:cNvPr id="2" name="Slide Number Placeholder 5">
            <a:extLst>
              <a:ext uri="{FF2B5EF4-FFF2-40B4-BE49-F238E27FC236}">
                <a16:creationId xmlns:a16="http://schemas.microsoft.com/office/drawing/2014/main" id="{CB330196-031D-9438-6F30-94039205B082}"/>
              </a:ext>
            </a:extLst>
          </p:cNvPr>
          <p:cNvSpPr>
            <a:spLocks noGrp="1"/>
          </p:cNvSpPr>
          <p:nvPr>
            <p:ph type="sldNum" sz="quarter" idx="10"/>
          </p:nvPr>
        </p:nvSpPr>
        <p:spPr>
          <a:xfrm>
            <a:off x="8989484" y="6624651"/>
            <a:ext cx="2844800" cy="365125"/>
          </a:xfrm>
          <a:prstGeom prst="rect">
            <a:avLst/>
          </a:prstGeom>
        </p:spPr>
        <p:txBody>
          <a:bodyPr vert="horz" wrap="square" lIns="91440" tIns="45720" rIns="91440" bIns="45720" numCol="1" anchor="t" anchorCtr="0" compatLnSpc="1">
            <a:prstTxWarp prst="textNoShape">
              <a:avLst/>
            </a:prstTxWarp>
          </a:bodyPr>
          <a:lstStyle>
            <a:lvl1pPr algn="r" eaLnBrk="1" hangingPunct="1">
              <a:defRPr sz="600">
                <a:solidFill>
                  <a:schemeClr val="bg1"/>
                </a:solidFill>
                <a:latin typeface="Frutiger LT 55 Roman" pitchFamily="34" charset="0"/>
              </a:defRPr>
            </a:lvl1pPr>
          </a:lstStyle>
          <a:p>
            <a:fld id="{9311EFEB-E5DC-4D13-968B-A8C5DE196DF0}" type="slidenum">
              <a:rPr lang="en-US" altLang="en-US"/>
              <a:pPr/>
              <a:t>‹#›</a:t>
            </a:fld>
            <a:endParaRPr lang="en-US" altLang="en-US"/>
          </a:p>
        </p:txBody>
      </p:sp>
    </p:spTree>
    <p:extLst>
      <p:ext uri="{BB962C8B-B14F-4D97-AF65-F5344CB8AC3E}">
        <p14:creationId xmlns:p14="http://schemas.microsoft.com/office/powerpoint/2010/main" val="84361439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7" name="Title 1"/>
          <p:cNvSpPr>
            <a:spLocks noGrp="1"/>
          </p:cNvSpPr>
          <p:nvPr>
            <p:ph type="title"/>
          </p:nvPr>
        </p:nvSpPr>
        <p:spPr>
          <a:xfrm>
            <a:off x="654880" y="217857"/>
            <a:ext cx="8547621" cy="1143000"/>
          </a:xfrm>
          <a:prstGeom prst="rect">
            <a:avLst/>
          </a:prstGeom>
        </p:spPr>
        <p:txBody>
          <a:bodyPr/>
          <a:lstStyle>
            <a:lvl1pPr algn="l">
              <a:defRPr sz="3000" b="0" i="0" cap="all">
                <a:solidFill>
                  <a:srgbClr val="FFFFFF"/>
                </a:solidFill>
                <a:latin typeface="Frutiger LT 55 Roman"/>
                <a:cs typeface="Frutiger LT 55 Roman"/>
              </a:defRPr>
            </a:lvl1pPr>
          </a:lstStyle>
          <a:p>
            <a:r>
              <a:rPr lang="en-US"/>
              <a:t>Click to edit Master title style</a:t>
            </a:r>
            <a:endParaRPr lang="en-US" dirty="0"/>
          </a:p>
        </p:txBody>
      </p:sp>
      <p:sp>
        <p:nvSpPr>
          <p:cNvPr id="8" name="Content Placeholder 2"/>
          <p:cNvSpPr>
            <a:spLocks noGrp="1"/>
          </p:cNvSpPr>
          <p:nvPr>
            <p:ph idx="1"/>
          </p:nvPr>
        </p:nvSpPr>
        <p:spPr>
          <a:xfrm>
            <a:off x="654880" y="2000916"/>
            <a:ext cx="10972800" cy="4023394"/>
          </a:xfrm>
          <a:prstGeom prst="rect">
            <a:avLst/>
          </a:prstGeom>
        </p:spPr>
        <p:txBody>
          <a:bodyPr/>
          <a:lstStyle>
            <a:lvl1pPr algn="l">
              <a:defRPr sz="2100" b="0" i="0" cap="none">
                <a:solidFill>
                  <a:srgbClr val="023E7C"/>
                </a:solidFill>
                <a:latin typeface="Frutiger LT 55 Roman"/>
                <a:cs typeface="Frutiger LT 55 Roman"/>
              </a:defRPr>
            </a:lvl1pPr>
            <a:lvl2pPr algn="l">
              <a:defRPr b="0" i="0">
                <a:solidFill>
                  <a:srgbClr val="FFFFFF"/>
                </a:solidFill>
                <a:latin typeface="Frutiger LT 55 Roman"/>
                <a:cs typeface="Frutiger LT 55 Roman"/>
              </a:defRPr>
            </a:lvl2pPr>
            <a:lvl3pPr algn="l">
              <a:defRPr b="0" i="0">
                <a:solidFill>
                  <a:srgbClr val="FFFFFF"/>
                </a:solidFill>
                <a:latin typeface="Frutiger LT 55 Roman"/>
                <a:cs typeface="Frutiger LT 55 Roman"/>
              </a:defRPr>
            </a:lvl3pPr>
            <a:lvl4pPr algn="l">
              <a:defRPr b="0" i="0">
                <a:solidFill>
                  <a:srgbClr val="FFFFFF"/>
                </a:solidFill>
                <a:latin typeface="Frutiger LT 55 Roman"/>
                <a:cs typeface="Frutiger LT 55 Roman"/>
              </a:defRPr>
            </a:lvl4pPr>
            <a:lvl5pPr algn="l">
              <a:defRPr b="0" i="0">
                <a:solidFill>
                  <a:srgbClr val="FFFFFF"/>
                </a:solidFill>
                <a:latin typeface="Frutiger LT 55 Roman"/>
                <a:cs typeface="Frutiger LT 55 Roman"/>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2"/>
          <p:cNvSpPr>
            <a:spLocks noGrp="1"/>
          </p:cNvSpPr>
          <p:nvPr>
            <p:ph type="body" idx="10"/>
          </p:nvPr>
        </p:nvSpPr>
        <p:spPr>
          <a:xfrm>
            <a:off x="664231" y="6139778"/>
            <a:ext cx="10363200" cy="392959"/>
          </a:xfrm>
          <a:prstGeom prst="rect">
            <a:avLst/>
          </a:prstGeom>
        </p:spPr>
        <p:txBody>
          <a:bodyPr anchor="b"/>
          <a:lstStyle>
            <a:lvl1pPr marL="0" indent="0">
              <a:buNone/>
              <a:defRPr sz="1200" cap="all">
                <a:solidFill>
                  <a:schemeClr val="bg1"/>
                </a:solidFill>
                <a:latin typeface="Frutiger LT 55 Roman"/>
                <a:cs typeface="Frutiger LT 55 Roman"/>
              </a:defRPr>
            </a:lvl1pPr>
            <a:lvl2pPr marL="342874" indent="0">
              <a:buNone/>
              <a:defRPr sz="1351"/>
            </a:lvl2pPr>
            <a:lvl3pPr marL="685749" indent="0">
              <a:buNone/>
              <a:defRPr sz="1200"/>
            </a:lvl3pPr>
            <a:lvl4pPr marL="1028624" indent="0">
              <a:buNone/>
              <a:defRPr sz="1051"/>
            </a:lvl4pPr>
            <a:lvl5pPr marL="1371498" indent="0">
              <a:buNone/>
              <a:defRPr sz="1051"/>
            </a:lvl5pPr>
            <a:lvl6pPr marL="1714371" indent="0">
              <a:buNone/>
              <a:defRPr sz="1051"/>
            </a:lvl6pPr>
            <a:lvl7pPr marL="2057246" indent="0">
              <a:buNone/>
              <a:defRPr sz="1051"/>
            </a:lvl7pPr>
            <a:lvl8pPr marL="2400120" indent="0">
              <a:buNone/>
              <a:defRPr sz="1051"/>
            </a:lvl8pPr>
            <a:lvl9pPr marL="2742994" indent="0">
              <a:buNone/>
              <a:defRPr sz="1051"/>
            </a:lvl9pPr>
          </a:lstStyle>
          <a:p>
            <a:pPr lvl="0"/>
            <a:r>
              <a:rPr lang="en-US"/>
              <a:t>Click to edit Master text styles</a:t>
            </a:r>
          </a:p>
        </p:txBody>
      </p:sp>
      <p:sp>
        <p:nvSpPr>
          <p:cNvPr id="2" name="Slide Number Placeholder 5">
            <a:extLst>
              <a:ext uri="{FF2B5EF4-FFF2-40B4-BE49-F238E27FC236}">
                <a16:creationId xmlns:a16="http://schemas.microsoft.com/office/drawing/2014/main" id="{A713FD19-BEA3-28D4-158A-BC6764321B0D}"/>
              </a:ext>
            </a:extLst>
          </p:cNvPr>
          <p:cNvSpPr>
            <a:spLocks noGrp="1"/>
          </p:cNvSpPr>
          <p:nvPr>
            <p:ph type="sldNum" sz="quarter" idx="11"/>
          </p:nvPr>
        </p:nvSpPr>
        <p:spPr>
          <a:xfrm>
            <a:off x="8989484" y="6623063"/>
            <a:ext cx="2844800" cy="365125"/>
          </a:xfrm>
          <a:prstGeom prst="rect">
            <a:avLst/>
          </a:prstGeom>
        </p:spPr>
        <p:txBody>
          <a:bodyPr vert="horz" wrap="square" lIns="91440" tIns="45720" rIns="91440" bIns="45720" numCol="1" anchor="t" anchorCtr="0" compatLnSpc="1">
            <a:prstTxWarp prst="textNoShape">
              <a:avLst/>
            </a:prstTxWarp>
          </a:bodyPr>
          <a:lstStyle>
            <a:lvl1pPr algn="r" eaLnBrk="1" hangingPunct="1">
              <a:defRPr sz="600">
                <a:solidFill>
                  <a:schemeClr val="bg1"/>
                </a:solidFill>
                <a:latin typeface="Frutiger LT 55 Roman" pitchFamily="34" charset="0"/>
              </a:defRPr>
            </a:lvl1pPr>
          </a:lstStyle>
          <a:p>
            <a:fld id="{CBF25F65-2EAD-48E5-9EFC-C23FB164F11D}" type="slidenum">
              <a:rPr lang="en-US" altLang="en-US"/>
              <a:pPr/>
              <a:t>‹#›</a:t>
            </a:fld>
            <a:endParaRPr lang="en-US" altLang="en-US"/>
          </a:p>
        </p:txBody>
      </p:sp>
    </p:spTree>
    <p:extLst>
      <p:ext uri="{BB962C8B-B14F-4D97-AF65-F5344CB8AC3E}">
        <p14:creationId xmlns:p14="http://schemas.microsoft.com/office/powerpoint/2010/main" val="30845927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3292" y="4406913"/>
            <a:ext cx="10363200" cy="1362075"/>
          </a:xfrm>
          <a:prstGeom prst="rect">
            <a:avLst/>
          </a:prstGeom>
        </p:spPr>
        <p:txBody>
          <a:bodyPr anchor="t"/>
          <a:lstStyle>
            <a:lvl1pPr algn="l">
              <a:defRPr sz="3000" b="0" cap="all">
                <a:solidFill>
                  <a:schemeClr val="bg1"/>
                </a:solidFill>
                <a:latin typeface="Frutiger LT 55 Roman"/>
                <a:cs typeface="Frutiger LT 55 Roman"/>
              </a:defRPr>
            </a:lvl1pPr>
          </a:lstStyle>
          <a:p>
            <a:r>
              <a:rPr lang="en-US"/>
              <a:t>Click to edit Master title style</a:t>
            </a:r>
            <a:endParaRPr lang="en-US" dirty="0"/>
          </a:p>
        </p:txBody>
      </p:sp>
      <p:sp>
        <p:nvSpPr>
          <p:cNvPr id="3" name="Text Placeholder 2"/>
          <p:cNvSpPr>
            <a:spLocks noGrp="1"/>
          </p:cNvSpPr>
          <p:nvPr>
            <p:ph type="body" idx="1"/>
          </p:nvPr>
        </p:nvSpPr>
        <p:spPr>
          <a:xfrm>
            <a:off x="673292" y="2906713"/>
            <a:ext cx="10363200" cy="1500187"/>
          </a:xfrm>
          <a:prstGeom prst="rect">
            <a:avLst/>
          </a:prstGeom>
        </p:spPr>
        <p:txBody>
          <a:bodyPr anchor="b"/>
          <a:lstStyle>
            <a:lvl1pPr marL="0" indent="0">
              <a:buNone/>
              <a:defRPr sz="1500">
                <a:solidFill>
                  <a:srgbClr val="F17D00"/>
                </a:solidFill>
                <a:latin typeface="Frutiger LT 55 Roman"/>
                <a:cs typeface="Frutiger LT 55 Roman"/>
              </a:defRPr>
            </a:lvl1pPr>
            <a:lvl2pPr marL="342874" indent="0">
              <a:buNone/>
              <a:defRPr sz="1351"/>
            </a:lvl2pPr>
            <a:lvl3pPr marL="685749" indent="0">
              <a:buNone/>
              <a:defRPr sz="1200"/>
            </a:lvl3pPr>
            <a:lvl4pPr marL="1028624" indent="0">
              <a:buNone/>
              <a:defRPr sz="1051"/>
            </a:lvl4pPr>
            <a:lvl5pPr marL="1371498" indent="0">
              <a:buNone/>
              <a:defRPr sz="1051"/>
            </a:lvl5pPr>
            <a:lvl6pPr marL="1714371" indent="0">
              <a:buNone/>
              <a:defRPr sz="1051"/>
            </a:lvl6pPr>
            <a:lvl7pPr marL="2057246" indent="0">
              <a:buNone/>
              <a:defRPr sz="1051"/>
            </a:lvl7pPr>
            <a:lvl8pPr marL="2400120" indent="0">
              <a:buNone/>
              <a:defRPr sz="1051"/>
            </a:lvl8pPr>
            <a:lvl9pPr marL="2742994" indent="0">
              <a:buNone/>
              <a:defRPr sz="1051"/>
            </a:lvl9pPr>
          </a:lstStyle>
          <a:p>
            <a:pPr lvl="0"/>
            <a:r>
              <a:rPr lang="en-US"/>
              <a:t>Click to edit Master text styles</a:t>
            </a:r>
          </a:p>
        </p:txBody>
      </p:sp>
      <p:sp>
        <p:nvSpPr>
          <p:cNvPr id="4" name="Text Placeholder 2"/>
          <p:cNvSpPr>
            <a:spLocks noGrp="1"/>
          </p:cNvSpPr>
          <p:nvPr>
            <p:ph type="body" idx="10"/>
          </p:nvPr>
        </p:nvSpPr>
        <p:spPr>
          <a:xfrm>
            <a:off x="664231" y="6139778"/>
            <a:ext cx="10363200" cy="392959"/>
          </a:xfrm>
          <a:prstGeom prst="rect">
            <a:avLst/>
          </a:prstGeom>
        </p:spPr>
        <p:txBody>
          <a:bodyPr anchor="b"/>
          <a:lstStyle>
            <a:lvl1pPr marL="0" indent="0">
              <a:buNone/>
              <a:defRPr sz="1200" cap="all">
                <a:solidFill>
                  <a:schemeClr val="bg1"/>
                </a:solidFill>
                <a:latin typeface="Frutiger LT 55 Roman"/>
                <a:cs typeface="Frutiger LT 55 Roman"/>
              </a:defRPr>
            </a:lvl1pPr>
            <a:lvl2pPr marL="342874" indent="0">
              <a:buNone/>
              <a:defRPr sz="1351"/>
            </a:lvl2pPr>
            <a:lvl3pPr marL="685749" indent="0">
              <a:buNone/>
              <a:defRPr sz="1200"/>
            </a:lvl3pPr>
            <a:lvl4pPr marL="1028624" indent="0">
              <a:buNone/>
              <a:defRPr sz="1051"/>
            </a:lvl4pPr>
            <a:lvl5pPr marL="1371498" indent="0">
              <a:buNone/>
              <a:defRPr sz="1051"/>
            </a:lvl5pPr>
            <a:lvl6pPr marL="1714371" indent="0">
              <a:buNone/>
              <a:defRPr sz="1051"/>
            </a:lvl6pPr>
            <a:lvl7pPr marL="2057246" indent="0">
              <a:buNone/>
              <a:defRPr sz="1051"/>
            </a:lvl7pPr>
            <a:lvl8pPr marL="2400120" indent="0">
              <a:buNone/>
              <a:defRPr sz="1051"/>
            </a:lvl8pPr>
            <a:lvl9pPr marL="2742994" indent="0">
              <a:buNone/>
              <a:defRPr sz="1051"/>
            </a:lvl9pPr>
          </a:lstStyle>
          <a:p>
            <a:pPr lvl="0"/>
            <a:r>
              <a:rPr lang="en-US"/>
              <a:t>Click to edit Master text styles</a:t>
            </a:r>
          </a:p>
        </p:txBody>
      </p:sp>
      <p:sp>
        <p:nvSpPr>
          <p:cNvPr id="5" name="Slide Number Placeholder 5">
            <a:extLst>
              <a:ext uri="{FF2B5EF4-FFF2-40B4-BE49-F238E27FC236}">
                <a16:creationId xmlns:a16="http://schemas.microsoft.com/office/drawing/2014/main" id="{937C7F98-B043-075D-3A26-746FDCF847AB}"/>
              </a:ext>
            </a:extLst>
          </p:cNvPr>
          <p:cNvSpPr>
            <a:spLocks noGrp="1"/>
          </p:cNvSpPr>
          <p:nvPr>
            <p:ph type="sldNum" sz="quarter" idx="11"/>
          </p:nvPr>
        </p:nvSpPr>
        <p:spPr>
          <a:xfrm>
            <a:off x="8989484" y="6629413"/>
            <a:ext cx="2844800" cy="365125"/>
          </a:xfrm>
          <a:prstGeom prst="rect">
            <a:avLst/>
          </a:prstGeom>
        </p:spPr>
        <p:txBody>
          <a:bodyPr vert="horz" wrap="square" lIns="91440" tIns="45720" rIns="91440" bIns="45720" numCol="1" anchor="t" anchorCtr="0" compatLnSpc="1">
            <a:prstTxWarp prst="textNoShape">
              <a:avLst/>
            </a:prstTxWarp>
          </a:bodyPr>
          <a:lstStyle>
            <a:lvl1pPr algn="r" eaLnBrk="1" hangingPunct="1">
              <a:defRPr sz="600">
                <a:solidFill>
                  <a:schemeClr val="bg1"/>
                </a:solidFill>
                <a:latin typeface="Frutiger LT 55 Roman" pitchFamily="34" charset="0"/>
              </a:defRPr>
            </a:lvl1pPr>
          </a:lstStyle>
          <a:p>
            <a:fld id="{71C63AB4-6DC0-4902-8E9D-B5377E74E401}" type="slidenum">
              <a:rPr lang="en-SG" smtClean="0"/>
              <a:t>‹#›</a:t>
            </a:fld>
            <a:endParaRPr lang="en-SG"/>
          </a:p>
        </p:txBody>
      </p:sp>
    </p:spTree>
    <p:extLst>
      <p:ext uri="{BB962C8B-B14F-4D97-AF65-F5344CB8AC3E}">
        <p14:creationId xmlns:p14="http://schemas.microsoft.com/office/powerpoint/2010/main" val="131559226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7" name="Title 1"/>
          <p:cNvSpPr>
            <a:spLocks noGrp="1"/>
          </p:cNvSpPr>
          <p:nvPr>
            <p:ph type="title"/>
          </p:nvPr>
        </p:nvSpPr>
        <p:spPr>
          <a:xfrm>
            <a:off x="673292" y="4406913"/>
            <a:ext cx="10363200" cy="1362075"/>
          </a:xfrm>
          <a:prstGeom prst="rect">
            <a:avLst/>
          </a:prstGeom>
        </p:spPr>
        <p:txBody>
          <a:bodyPr anchor="t"/>
          <a:lstStyle>
            <a:lvl1pPr algn="l">
              <a:defRPr sz="3000" b="0" cap="all">
                <a:solidFill>
                  <a:schemeClr val="bg1"/>
                </a:solidFill>
                <a:latin typeface="Frutiger LT 55 Roman"/>
                <a:cs typeface="Frutiger LT 55 Roman"/>
              </a:defRPr>
            </a:lvl1pPr>
          </a:lstStyle>
          <a:p>
            <a:r>
              <a:rPr lang="en-US"/>
              <a:t>Click to edit Master title style</a:t>
            </a:r>
            <a:endParaRPr lang="en-US" dirty="0"/>
          </a:p>
        </p:txBody>
      </p:sp>
      <p:sp>
        <p:nvSpPr>
          <p:cNvPr id="8" name="Text Placeholder 2"/>
          <p:cNvSpPr>
            <a:spLocks noGrp="1"/>
          </p:cNvSpPr>
          <p:nvPr>
            <p:ph type="body" idx="1"/>
          </p:nvPr>
        </p:nvSpPr>
        <p:spPr>
          <a:xfrm>
            <a:off x="673292" y="2906713"/>
            <a:ext cx="10363200" cy="1500187"/>
          </a:xfrm>
          <a:prstGeom prst="rect">
            <a:avLst/>
          </a:prstGeom>
        </p:spPr>
        <p:txBody>
          <a:bodyPr anchor="b"/>
          <a:lstStyle>
            <a:lvl1pPr marL="0" indent="0">
              <a:buNone/>
              <a:defRPr sz="1500">
                <a:solidFill>
                  <a:srgbClr val="023E7C"/>
                </a:solidFill>
                <a:latin typeface="Frutiger LT 55 Roman"/>
                <a:cs typeface="Frutiger LT 55 Roman"/>
              </a:defRPr>
            </a:lvl1pPr>
            <a:lvl2pPr marL="342874" indent="0">
              <a:buNone/>
              <a:defRPr sz="1351"/>
            </a:lvl2pPr>
            <a:lvl3pPr marL="685749" indent="0">
              <a:buNone/>
              <a:defRPr sz="1200"/>
            </a:lvl3pPr>
            <a:lvl4pPr marL="1028624" indent="0">
              <a:buNone/>
              <a:defRPr sz="1051"/>
            </a:lvl4pPr>
            <a:lvl5pPr marL="1371498" indent="0">
              <a:buNone/>
              <a:defRPr sz="1051"/>
            </a:lvl5pPr>
            <a:lvl6pPr marL="1714371" indent="0">
              <a:buNone/>
              <a:defRPr sz="1051"/>
            </a:lvl6pPr>
            <a:lvl7pPr marL="2057246" indent="0">
              <a:buNone/>
              <a:defRPr sz="1051"/>
            </a:lvl7pPr>
            <a:lvl8pPr marL="2400120" indent="0">
              <a:buNone/>
              <a:defRPr sz="1051"/>
            </a:lvl8pPr>
            <a:lvl9pPr marL="2742994" indent="0">
              <a:buNone/>
              <a:defRPr sz="1051"/>
            </a:lvl9pPr>
          </a:lstStyle>
          <a:p>
            <a:pPr lvl="0"/>
            <a:r>
              <a:rPr lang="en-US"/>
              <a:t>Click to edit Master text styles</a:t>
            </a:r>
          </a:p>
        </p:txBody>
      </p:sp>
      <p:sp>
        <p:nvSpPr>
          <p:cNvPr id="9" name="Text Placeholder 2"/>
          <p:cNvSpPr>
            <a:spLocks noGrp="1"/>
          </p:cNvSpPr>
          <p:nvPr>
            <p:ph type="body" idx="10"/>
          </p:nvPr>
        </p:nvSpPr>
        <p:spPr>
          <a:xfrm>
            <a:off x="664231" y="6139778"/>
            <a:ext cx="10363200" cy="392959"/>
          </a:xfrm>
          <a:prstGeom prst="rect">
            <a:avLst/>
          </a:prstGeom>
        </p:spPr>
        <p:txBody>
          <a:bodyPr anchor="b"/>
          <a:lstStyle>
            <a:lvl1pPr marL="0" indent="0">
              <a:buNone/>
              <a:defRPr sz="1200" cap="all">
                <a:solidFill>
                  <a:schemeClr val="bg1"/>
                </a:solidFill>
                <a:latin typeface="Frutiger LT 55 Roman"/>
                <a:cs typeface="Frutiger LT 55 Roman"/>
              </a:defRPr>
            </a:lvl1pPr>
            <a:lvl2pPr marL="342874" indent="0">
              <a:buNone/>
              <a:defRPr sz="1351"/>
            </a:lvl2pPr>
            <a:lvl3pPr marL="685749" indent="0">
              <a:buNone/>
              <a:defRPr sz="1200"/>
            </a:lvl3pPr>
            <a:lvl4pPr marL="1028624" indent="0">
              <a:buNone/>
              <a:defRPr sz="1051"/>
            </a:lvl4pPr>
            <a:lvl5pPr marL="1371498" indent="0">
              <a:buNone/>
              <a:defRPr sz="1051"/>
            </a:lvl5pPr>
            <a:lvl6pPr marL="1714371" indent="0">
              <a:buNone/>
              <a:defRPr sz="1051"/>
            </a:lvl6pPr>
            <a:lvl7pPr marL="2057246" indent="0">
              <a:buNone/>
              <a:defRPr sz="1051"/>
            </a:lvl7pPr>
            <a:lvl8pPr marL="2400120" indent="0">
              <a:buNone/>
              <a:defRPr sz="1051"/>
            </a:lvl8pPr>
            <a:lvl9pPr marL="2742994" indent="0">
              <a:buNone/>
              <a:defRPr sz="1051"/>
            </a:lvl9pPr>
          </a:lstStyle>
          <a:p>
            <a:pPr lvl="0"/>
            <a:r>
              <a:rPr lang="en-US"/>
              <a:t>Click to edit Master text styles</a:t>
            </a:r>
          </a:p>
        </p:txBody>
      </p:sp>
      <p:sp>
        <p:nvSpPr>
          <p:cNvPr id="2" name="Slide Number Placeholder 5">
            <a:extLst>
              <a:ext uri="{FF2B5EF4-FFF2-40B4-BE49-F238E27FC236}">
                <a16:creationId xmlns:a16="http://schemas.microsoft.com/office/drawing/2014/main" id="{DB92D3FC-4690-A83A-20F2-3C066AC97A7D}"/>
              </a:ext>
            </a:extLst>
          </p:cNvPr>
          <p:cNvSpPr>
            <a:spLocks noGrp="1"/>
          </p:cNvSpPr>
          <p:nvPr>
            <p:ph type="sldNum" sz="quarter" idx="11"/>
          </p:nvPr>
        </p:nvSpPr>
        <p:spPr>
          <a:xfrm>
            <a:off x="8989484" y="6626238"/>
            <a:ext cx="2844800" cy="365125"/>
          </a:xfrm>
          <a:prstGeom prst="rect">
            <a:avLst/>
          </a:prstGeom>
        </p:spPr>
        <p:txBody>
          <a:bodyPr vert="horz" wrap="square" lIns="91440" tIns="45720" rIns="91440" bIns="45720" numCol="1" anchor="t" anchorCtr="0" compatLnSpc="1">
            <a:prstTxWarp prst="textNoShape">
              <a:avLst/>
            </a:prstTxWarp>
          </a:bodyPr>
          <a:lstStyle>
            <a:lvl1pPr algn="r" eaLnBrk="1" hangingPunct="1">
              <a:defRPr sz="600">
                <a:solidFill>
                  <a:schemeClr val="bg1"/>
                </a:solidFill>
                <a:latin typeface="Frutiger LT 55 Roman" pitchFamily="34" charset="0"/>
              </a:defRPr>
            </a:lvl1pPr>
          </a:lstStyle>
          <a:p>
            <a:fld id="{42114134-8F64-49B3-B7A8-A1D1A06F2A1F}" type="slidenum">
              <a:rPr lang="en-US" altLang="en-US"/>
              <a:pPr/>
              <a:t>‹#›</a:t>
            </a:fld>
            <a:endParaRPr lang="en-US" altLang="en-US"/>
          </a:p>
        </p:txBody>
      </p:sp>
    </p:spTree>
    <p:extLst>
      <p:ext uri="{BB962C8B-B14F-4D97-AF65-F5344CB8AC3E}">
        <p14:creationId xmlns:p14="http://schemas.microsoft.com/office/powerpoint/2010/main" val="202972540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8" name="Title 1"/>
          <p:cNvSpPr>
            <a:spLocks noGrp="1"/>
          </p:cNvSpPr>
          <p:nvPr>
            <p:ph type="title"/>
          </p:nvPr>
        </p:nvSpPr>
        <p:spPr>
          <a:xfrm>
            <a:off x="656645" y="219422"/>
            <a:ext cx="9408967" cy="1324484"/>
          </a:xfrm>
          <a:prstGeom prst="rect">
            <a:avLst/>
          </a:prstGeom>
        </p:spPr>
        <p:txBody>
          <a:bodyPr/>
          <a:lstStyle>
            <a:lvl1pPr algn="l">
              <a:defRPr sz="3000" cap="all">
                <a:solidFill>
                  <a:srgbClr val="FFFFFF"/>
                </a:solidFill>
                <a:latin typeface="Frutiger LT 55 Roman"/>
                <a:cs typeface="Frutiger LT 55 Roman"/>
              </a:defRPr>
            </a:lvl1pPr>
          </a:lstStyle>
          <a:p>
            <a:r>
              <a:rPr lang="en-US"/>
              <a:t>Click to edit Master title style</a:t>
            </a:r>
            <a:endParaRPr lang="en-US" dirty="0"/>
          </a:p>
        </p:txBody>
      </p:sp>
      <p:sp>
        <p:nvSpPr>
          <p:cNvPr id="9" name="Content Placeholder 2"/>
          <p:cNvSpPr>
            <a:spLocks noGrp="1"/>
          </p:cNvSpPr>
          <p:nvPr>
            <p:ph sz="half" idx="1"/>
          </p:nvPr>
        </p:nvSpPr>
        <p:spPr>
          <a:xfrm>
            <a:off x="609600" y="2174875"/>
            <a:ext cx="5384800" cy="3951288"/>
          </a:xfrm>
          <a:prstGeom prst="rect">
            <a:avLst/>
          </a:prstGeom>
        </p:spPr>
        <p:txBody>
          <a:bodyPr/>
          <a:lstStyle>
            <a:lvl1pPr>
              <a:defRPr sz="2100">
                <a:solidFill>
                  <a:srgbClr val="023E7C"/>
                </a:solidFill>
                <a:latin typeface="Frutiger LT 55 Roman"/>
                <a:cs typeface="Frutiger LT 55 Roman"/>
              </a:defRPr>
            </a:lvl1pPr>
            <a:lvl2pPr>
              <a:defRPr sz="1800">
                <a:solidFill>
                  <a:srgbClr val="FFFFFF"/>
                </a:solidFill>
                <a:latin typeface="Frutiger LT 55 Roman"/>
                <a:cs typeface="Frutiger LT 55 Roman"/>
              </a:defRPr>
            </a:lvl2pPr>
            <a:lvl3pPr>
              <a:defRPr sz="1500">
                <a:solidFill>
                  <a:srgbClr val="FFFFFF"/>
                </a:solidFill>
                <a:latin typeface="Frutiger LT 55 Roman"/>
                <a:cs typeface="Frutiger LT 55 Roman"/>
              </a:defRPr>
            </a:lvl3pPr>
            <a:lvl4pPr>
              <a:defRPr sz="1351">
                <a:solidFill>
                  <a:srgbClr val="FFFFFF"/>
                </a:solidFill>
                <a:latin typeface="Frutiger LT 55 Roman"/>
                <a:cs typeface="Frutiger LT 55 Roman"/>
              </a:defRPr>
            </a:lvl4pPr>
            <a:lvl5pPr>
              <a:defRPr sz="1351">
                <a:solidFill>
                  <a:srgbClr val="FFFFFF"/>
                </a:solidFill>
                <a:latin typeface="Frutiger LT 55 Roman"/>
                <a:cs typeface="Frutiger LT 55 Roman"/>
              </a:defRPr>
            </a:lvl5pPr>
            <a:lvl6pPr>
              <a:defRPr sz="1351"/>
            </a:lvl6pPr>
            <a:lvl7pPr>
              <a:defRPr sz="1351"/>
            </a:lvl7pPr>
            <a:lvl8pPr>
              <a:defRPr sz="1351"/>
            </a:lvl8pPr>
            <a:lvl9pPr>
              <a:defRPr sz="1351"/>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3"/>
          <p:cNvSpPr>
            <a:spLocks noGrp="1"/>
          </p:cNvSpPr>
          <p:nvPr>
            <p:ph sz="half" idx="2"/>
          </p:nvPr>
        </p:nvSpPr>
        <p:spPr>
          <a:xfrm>
            <a:off x="6197600" y="2174875"/>
            <a:ext cx="5384800" cy="3951288"/>
          </a:xfrm>
          <a:prstGeom prst="rect">
            <a:avLst/>
          </a:prstGeom>
        </p:spPr>
        <p:txBody>
          <a:bodyPr/>
          <a:lstStyle>
            <a:lvl1pPr>
              <a:defRPr sz="2100">
                <a:solidFill>
                  <a:srgbClr val="023E7C"/>
                </a:solidFill>
                <a:latin typeface="Frutiger LT 55 Roman"/>
                <a:cs typeface="Frutiger LT 55 Roman"/>
              </a:defRPr>
            </a:lvl1pPr>
            <a:lvl2pPr>
              <a:defRPr sz="1800">
                <a:solidFill>
                  <a:srgbClr val="FFFFFF"/>
                </a:solidFill>
                <a:latin typeface="Frutiger LT 55 Roman"/>
                <a:cs typeface="Frutiger LT 55 Roman"/>
              </a:defRPr>
            </a:lvl2pPr>
            <a:lvl3pPr>
              <a:defRPr sz="1500">
                <a:solidFill>
                  <a:srgbClr val="FFFFFF"/>
                </a:solidFill>
                <a:latin typeface="Frutiger LT 55 Roman"/>
                <a:cs typeface="Frutiger LT 55 Roman"/>
              </a:defRPr>
            </a:lvl3pPr>
            <a:lvl4pPr>
              <a:defRPr sz="1351">
                <a:solidFill>
                  <a:srgbClr val="FFFFFF"/>
                </a:solidFill>
                <a:latin typeface="Frutiger LT 55 Roman"/>
                <a:cs typeface="Frutiger LT 55 Roman"/>
              </a:defRPr>
            </a:lvl4pPr>
            <a:lvl5pPr>
              <a:defRPr sz="1351">
                <a:solidFill>
                  <a:srgbClr val="FFFFFF"/>
                </a:solidFill>
                <a:latin typeface="Frutiger LT 55 Roman"/>
                <a:cs typeface="Frutiger LT 55 Roman"/>
              </a:defRPr>
            </a:lvl5pPr>
            <a:lvl6pPr>
              <a:defRPr sz="1351"/>
            </a:lvl6pPr>
            <a:lvl7pPr>
              <a:defRPr sz="1351"/>
            </a:lvl7pPr>
            <a:lvl8pPr>
              <a:defRPr sz="1351"/>
            </a:lvl8pPr>
            <a:lvl9pPr>
              <a:defRPr sz="1351"/>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2"/>
          <p:cNvSpPr>
            <a:spLocks noGrp="1"/>
          </p:cNvSpPr>
          <p:nvPr>
            <p:ph type="body" idx="10"/>
          </p:nvPr>
        </p:nvSpPr>
        <p:spPr>
          <a:xfrm>
            <a:off x="664231" y="6139778"/>
            <a:ext cx="10363200" cy="392959"/>
          </a:xfrm>
          <a:prstGeom prst="rect">
            <a:avLst/>
          </a:prstGeom>
        </p:spPr>
        <p:txBody>
          <a:bodyPr anchor="b"/>
          <a:lstStyle>
            <a:lvl1pPr marL="0" indent="0">
              <a:buNone/>
              <a:defRPr sz="1200" cap="all">
                <a:solidFill>
                  <a:schemeClr val="bg1"/>
                </a:solidFill>
                <a:latin typeface="Frutiger LT 55 Roman"/>
                <a:cs typeface="Frutiger LT 55 Roman"/>
              </a:defRPr>
            </a:lvl1pPr>
            <a:lvl2pPr marL="342874" indent="0">
              <a:buNone/>
              <a:defRPr sz="1351"/>
            </a:lvl2pPr>
            <a:lvl3pPr marL="685749" indent="0">
              <a:buNone/>
              <a:defRPr sz="1200"/>
            </a:lvl3pPr>
            <a:lvl4pPr marL="1028624" indent="0">
              <a:buNone/>
              <a:defRPr sz="1051"/>
            </a:lvl4pPr>
            <a:lvl5pPr marL="1371498" indent="0">
              <a:buNone/>
              <a:defRPr sz="1051"/>
            </a:lvl5pPr>
            <a:lvl6pPr marL="1714371" indent="0">
              <a:buNone/>
              <a:defRPr sz="1051"/>
            </a:lvl6pPr>
            <a:lvl7pPr marL="2057246" indent="0">
              <a:buNone/>
              <a:defRPr sz="1051"/>
            </a:lvl7pPr>
            <a:lvl8pPr marL="2400120" indent="0">
              <a:buNone/>
              <a:defRPr sz="1051"/>
            </a:lvl8pPr>
            <a:lvl9pPr marL="2742994" indent="0">
              <a:buNone/>
              <a:defRPr sz="1051"/>
            </a:lvl9pPr>
          </a:lstStyle>
          <a:p>
            <a:pPr lvl="0"/>
            <a:r>
              <a:rPr lang="en-US"/>
              <a:t>Click to edit Master text styles</a:t>
            </a:r>
          </a:p>
        </p:txBody>
      </p:sp>
      <p:sp>
        <p:nvSpPr>
          <p:cNvPr id="2" name="Slide Number Placeholder 5">
            <a:extLst>
              <a:ext uri="{FF2B5EF4-FFF2-40B4-BE49-F238E27FC236}">
                <a16:creationId xmlns:a16="http://schemas.microsoft.com/office/drawing/2014/main" id="{E0D16906-C597-5608-516B-469C0EE5D475}"/>
              </a:ext>
            </a:extLst>
          </p:cNvPr>
          <p:cNvSpPr>
            <a:spLocks noGrp="1"/>
          </p:cNvSpPr>
          <p:nvPr>
            <p:ph type="sldNum" sz="quarter" idx="11"/>
          </p:nvPr>
        </p:nvSpPr>
        <p:spPr>
          <a:xfrm>
            <a:off x="8989484" y="6623063"/>
            <a:ext cx="2844800" cy="365125"/>
          </a:xfrm>
          <a:prstGeom prst="rect">
            <a:avLst/>
          </a:prstGeom>
        </p:spPr>
        <p:txBody>
          <a:bodyPr vert="horz" wrap="square" lIns="91440" tIns="45720" rIns="91440" bIns="45720" numCol="1" anchor="t" anchorCtr="0" compatLnSpc="1">
            <a:prstTxWarp prst="textNoShape">
              <a:avLst/>
            </a:prstTxWarp>
          </a:bodyPr>
          <a:lstStyle>
            <a:lvl1pPr algn="r" eaLnBrk="1" hangingPunct="1">
              <a:defRPr sz="600">
                <a:solidFill>
                  <a:schemeClr val="bg1"/>
                </a:solidFill>
                <a:latin typeface="Frutiger LT 55 Roman" pitchFamily="34" charset="0"/>
              </a:defRPr>
            </a:lvl1pPr>
          </a:lstStyle>
          <a:p>
            <a:fld id="{88D9BFFA-4D67-4030-A4B1-DF0D10E8C5E8}" type="slidenum">
              <a:rPr lang="en-US" altLang="en-US"/>
              <a:pPr/>
              <a:t>‹#›</a:t>
            </a:fld>
            <a:endParaRPr lang="en-US" altLang="en-US"/>
          </a:p>
        </p:txBody>
      </p:sp>
    </p:spTree>
    <p:extLst>
      <p:ext uri="{BB962C8B-B14F-4D97-AF65-F5344CB8AC3E}">
        <p14:creationId xmlns:p14="http://schemas.microsoft.com/office/powerpoint/2010/main" val="358024116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0" name="Title 1"/>
          <p:cNvSpPr>
            <a:spLocks noGrp="1"/>
          </p:cNvSpPr>
          <p:nvPr>
            <p:ph type="title"/>
          </p:nvPr>
        </p:nvSpPr>
        <p:spPr>
          <a:xfrm>
            <a:off x="662195" y="212282"/>
            <a:ext cx="9236503" cy="1143000"/>
          </a:xfrm>
          <a:prstGeom prst="rect">
            <a:avLst/>
          </a:prstGeom>
        </p:spPr>
        <p:txBody>
          <a:bodyPr/>
          <a:lstStyle>
            <a:lvl1pPr algn="l">
              <a:defRPr sz="3000" cap="all">
                <a:solidFill>
                  <a:schemeClr val="bg1"/>
                </a:solidFill>
                <a:latin typeface="Frutiger LT 55 Roman"/>
                <a:cs typeface="Frutiger LT 55 Roman"/>
              </a:defRPr>
            </a:lvl1pPr>
          </a:lstStyle>
          <a:p>
            <a:r>
              <a:rPr lang="en-US"/>
              <a:t>Click to edit Master title style</a:t>
            </a:r>
            <a:endParaRPr lang="en-US" dirty="0"/>
          </a:p>
        </p:txBody>
      </p:sp>
      <p:sp>
        <p:nvSpPr>
          <p:cNvPr id="11" name="Text Placeholder 2"/>
          <p:cNvSpPr>
            <a:spLocks noGrp="1"/>
          </p:cNvSpPr>
          <p:nvPr>
            <p:ph type="body" idx="1"/>
          </p:nvPr>
        </p:nvSpPr>
        <p:spPr>
          <a:xfrm>
            <a:off x="609600" y="2065338"/>
            <a:ext cx="5386917" cy="639762"/>
          </a:xfrm>
          <a:prstGeom prst="rect">
            <a:avLst/>
          </a:prstGeom>
        </p:spPr>
        <p:txBody>
          <a:bodyPr anchor="b"/>
          <a:lstStyle>
            <a:lvl1pPr marL="0" indent="0">
              <a:buNone/>
              <a:defRPr sz="1500" b="0" cap="none">
                <a:solidFill>
                  <a:srgbClr val="023E7C"/>
                </a:solidFill>
                <a:latin typeface="Frutiger LT 55 Roman"/>
                <a:cs typeface="Frutiger LT 55 Roman"/>
              </a:defRPr>
            </a:lvl1pPr>
            <a:lvl2pPr marL="342874" indent="0">
              <a:buNone/>
              <a:defRPr sz="1500" b="1"/>
            </a:lvl2pPr>
            <a:lvl3pPr marL="685749" indent="0">
              <a:buNone/>
              <a:defRPr sz="1351" b="1"/>
            </a:lvl3pPr>
            <a:lvl4pPr marL="1028624" indent="0">
              <a:buNone/>
              <a:defRPr sz="1200" b="1"/>
            </a:lvl4pPr>
            <a:lvl5pPr marL="1371498" indent="0">
              <a:buNone/>
              <a:defRPr sz="1200" b="1"/>
            </a:lvl5pPr>
            <a:lvl6pPr marL="1714371" indent="0">
              <a:buNone/>
              <a:defRPr sz="1200" b="1"/>
            </a:lvl6pPr>
            <a:lvl7pPr marL="2057246" indent="0">
              <a:buNone/>
              <a:defRPr sz="1200" b="1"/>
            </a:lvl7pPr>
            <a:lvl8pPr marL="2400120" indent="0">
              <a:buNone/>
              <a:defRPr sz="1200" b="1"/>
            </a:lvl8pPr>
            <a:lvl9pPr marL="2742994" indent="0">
              <a:buNone/>
              <a:defRPr sz="1200" b="1"/>
            </a:lvl9pPr>
          </a:lstStyle>
          <a:p>
            <a:pPr lvl="0"/>
            <a:r>
              <a:rPr lang="en-US"/>
              <a:t>Click to edit Master text styles</a:t>
            </a:r>
          </a:p>
        </p:txBody>
      </p:sp>
      <p:sp>
        <p:nvSpPr>
          <p:cNvPr id="12" name="Content Placeholder 3"/>
          <p:cNvSpPr>
            <a:spLocks noGrp="1"/>
          </p:cNvSpPr>
          <p:nvPr>
            <p:ph sz="half" idx="2"/>
          </p:nvPr>
        </p:nvSpPr>
        <p:spPr>
          <a:xfrm>
            <a:off x="609600" y="2705112"/>
            <a:ext cx="5386917" cy="3421063"/>
          </a:xfrm>
          <a:prstGeom prst="rect">
            <a:avLst/>
          </a:prstGeom>
        </p:spPr>
        <p:txBody>
          <a:bodyPr/>
          <a:lstStyle>
            <a:lvl1pPr>
              <a:defRPr sz="1800">
                <a:solidFill>
                  <a:srgbClr val="FFFFFF"/>
                </a:solidFill>
                <a:latin typeface="Frutiger LT 55 Roman"/>
                <a:cs typeface="Frutiger LT 55 Roman"/>
              </a:defRPr>
            </a:lvl1pPr>
            <a:lvl2pPr>
              <a:defRPr sz="1500">
                <a:solidFill>
                  <a:srgbClr val="FFFFFF"/>
                </a:solidFill>
                <a:latin typeface="Frutiger LT 55 Roman"/>
                <a:cs typeface="Frutiger LT 55 Roman"/>
              </a:defRPr>
            </a:lvl2pPr>
            <a:lvl3pPr>
              <a:defRPr sz="1351">
                <a:solidFill>
                  <a:srgbClr val="FFFFFF"/>
                </a:solidFill>
                <a:latin typeface="Frutiger LT 55 Roman"/>
                <a:cs typeface="Frutiger LT 55 Roman"/>
              </a:defRPr>
            </a:lvl3pPr>
            <a:lvl4pPr>
              <a:defRPr sz="1200">
                <a:solidFill>
                  <a:srgbClr val="FFFFFF"/>
                </a:solidFill>
                <a:latin typeface="Frutiger LT 55 Roman"/>
                <a:cs typeface="Frutiger LT 55 Roman"/>
              </a:defRPr>
            </a:lvl4pPr>
            <a:lvl5pPr>
              <a:defRPr sz="1200">
                <a:solidFill>
                  <a:srgbClr val="FFFFFF"/>
                </a:solidFill>
                <a:latin typeface="Frutiger LT 55 Roman"/>
                <a:cs typeface="Frutiger LT 55 Roman"/>
              </a:defRPr>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4"/>
          <p:cNvSpPr>
            <a:spLocks noGrp="1"/>
          </p:cNvSpPr>
          <p:nvPr>
            <p:ph type="body" sz="quarter" idx="3"/>
          </p:nvPr>
        </p:nvSpPr>
        <p:spPr>
          <a:xfrm>
            <a:off x="6193376" y="2065338"/>
            <a:ext cx="5389033" cy="639762"/>
          </a:xfrm>
          <a:prstGeom prst="rect">
            <a:avLst/>
          </a:prstGeom>
        </p:spPr>
        <p:txBody>
          <a:bodyPr anchor="b"/>
          <a:lstStyle>
            <a:lvl1pPr marL="0" indent="0">
              <a:buNone/>
              <a:defRPr sz="1500" b="0" cap="none">
                <a:solidFill>
                  <a:srgbClr val="023E7C"/>
                </a:solidFill>
                <a:latin typeface="Frutiger LT 55 Roman"/>
                <a:cs typeface="Frutiger LT 55 Roman"/>
              </a:defRPr>
            </a:lvl1pPr>
            <a:lvl2pPr marL="342874" indent="0">
              <a:buNone/>
              <a:defRPr sz="1500" b="1"/>
            </a:lvl2pPr>
            <a:lvl3pPr marL="685749" indent="0">
              <a:buNone/>
              <a:defRPr sz="1351" b="1"/>
            </a:lvl3pPr>
            <a:lvl4pPr marL="1028624" indent="0">
              <a:buNone/>
              <a:defRPr sz="1200" b="1"/>
            </a:lvl4pPr>
            <a:lvl5pPr marL="1371498" indent="0">
              <a:buNone/>
              <a:defRPr sz="1200" b="1"/>
            </a:lvl5pPr>
            <a:lvl6pPr marL="1714371" indent="0">
              <a:buNone/>
              <a:defRPr sz="1200" b="1"/>
            </a:lvl6pPr>
            <a:lvl7pPr marL="2057246" indent="0">
              <a:buNone/>
              <a:defRPr sz="1200" b="1"/>
            </a:lvl7pPr>
            <a:lvl8pPr marL="2400120" indent="0">
              <a:buNone/>
              <a:defRPr sz="1200" b="1"/>
            </a:lvl8pPr>
            <a:lvl9pPr marL="2742994" indent="0">
              <a:buNone/>
              <a:defRPr sz="1200" b="1"/>
            </a:lvl9pPr>
          </a:lstStyle>
          <a:p>
            <a:pPr lvl="0"/>
            <a:r>
              <a:rPr lang="en-US"/>
              <a:t>Click to edit Master text styles</a:t>
            </a:r>
          </a:p>
        </p:txBody>
      </p:sp>
      <p:sp>
        <p:nvSpPr>
          <p:cNvPr id="14" name="Content Placeholder 5"/>
          <p:cNvSpPr>
            <a:spLocks noGrp="1"/>
          </p:cNvSpPr>
          <p:nvPr>
            <p:ph sz="quarter" idx="4"/>
          </p:nvPr>
        </p:nvSpPr>
        <p:spPr>
          <a:xfrm>
            <a:off x="6193376" y="2705112"/>
            <a:ext cx="5389033" cy="3421063"/>
          </a:xfrm>
          <a:prstGeom prst="rect">
            <a:avLst/>
          </a:prstGeom>
        </p:spPr>
        <p:txBody>
          <a:bodyPr/>
          <a:lstStyle>
            <a:lvl1pPr>
              <a:defRPr sz="1800">
                <a:solidFill>
                  <a:srgbClr val="FFFFFF"/>
                </a:solidFill>
                <a:latin typeface="Frutiger LT 55 Roman"/>
                <a:cs typeface="Frutiger LT 55 Roman"/>
              </a:defRPr>
            </a:lvl1pPr>
            <a:lvl2pPr>
              <a:defRPr sz="1500">
                <a:solidFill>
                  <a:srgbClr val="FFFFFF"/>
                </a:solidFill>
                <a:latin typeface="Frutiger LT 55 Roman"/>
                <a:cs typeface="Frutiger LT 55 Roman"/>
              </a:defRPr>
            </a:lvl2pPr>
            <a:lvl3pPr>
              <a:defRPr sz="1351">
                <a:solidFill>
                  <a:srgbClr val="FFFFFF"/>
                </a:solidFill>
                <a:latin typeface="Frutiger LT 55 Roman"/>
                <a:cs typeface="Frutiger LT 55 Roman"/>
              </a:defRPr>
            </a:lvl3pPr>
            <a:lvl4pPr>
              <a:defRPr sz="1200">
                <a:solidFill>
                  <a:srgbClr val="FFFFFF"/>
                </a:solidFill>
                <a:latin typeface="Frutiger LT 55 Roman"/>
                <a:cs typeface="Frutiger LT 55 Roman"/>
              </a:defRPr>
            </a:lvl4pPr>
            <a:lvl5pPr>
              <a:defRPr sz="1200">
                <a:solidFill>
                  <a:srgbClr val="FFFFFF"/>
                </a:solidFill>
                <a:latin typeface="Frutiger LT 55 Roman"/>
                <a:cs typeface="Frutiger LT 55 Roman"/>
              </a:defRPr>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 Placeholder 2"/>
          <p:cNvSpPr>
            <a:spLocks noGrp="1"/>
          </p:cNvSpPr>
          <p:nvPr>
            <p:ph type="body" idx="10"/>
          </p:nvPr>
        </p:nvSpPr>
        <p:spPr>
          <a:xfrm>
            <a:off x="664231" y="6139778"/>
            <a:ext cx="10363200" cy="392959"/>
          </a:xfrm>
          <a:prstGeom prst="rect">
            <a:avLst/>
          </a:prstGeom>
        </p:spPr>
        <p:txBody>
          <a:bodyPr anchor="b"/>
          <a:lstStyle>
            <a:lvl1pPr marL="0" indent="0">
              <a:buNone/>
              <a:defRPr sz="1200" cap="all">
                <a:solidFill>
                  <a:schemeClr val="bg1"/>
                </a:solidFill>
                <a:latin typeface="Frutiger LT 55 Roman"/>
                <a:cs typeface="Frutiger LT 55 Roman"/>
              </a:defRPr>
            </a:lvl1pPr>
            <a:lvl2pPr marL="342874" indent="0">
              <a:buNone/>
              <a:defRPr sz="1351"/>
            </a:lvl2pPr>
            <a:lvl3pPr marL="685749" indent="0">
              <a:buNone/>
              <a:defRPr sz="1200"/>
            </a:lvl3pPr>
            <a:lvl4pPr marL="1028624" indent="0">
              <a:buNone/>
              <a:defRPr sz="1051"/>
            </a:lvl4pPr>
            <a:lvl5pPr marL="1371498" indent="0">
              <a:buNone/>
              <a:defRPr sz="1051"/>
            </a:lvl5pPr>
            <a:lvl6pPr marL="1714371" indent="0">
              <a:buNone/>
              <a:defRPr sz="1051"/>
            </a:lvl6pPr>
            <a:lvl7pPr marL="2057246" indent="0">
              <a:buNone/>
              <a:defRPr sz="1051"/>
            </a:lvl7pPr>
            <a:lvl8pPr marL="2400120" indent="0">
              <a:buNone/>
              <a:defRPr sz="1051"/>
            </a:lvl8pPr>
            <a:lvl9pPr marL="2742994" indent="0">
              <a:buNone/>
              <a:defRPr sz="1051"/>
            </a:lvl9pPr>
          </a:lstStyle>
          <a:p>
            <a:pPr lvl="0"/>
            <a:r>
              <a:rPr lang="en-US"/>
              <a:t>Click to edit Master text styles</a:t>
            </a:r>
          </a:p>
        </p:txBody>
      </p:sp>
      <p:sp>
        <p:nvSpPr>
          <p:cNvPr id="2" name="Slide Number Placeholder 5">
            <a:extLst>
              <a:ext uri="{FF2B5EF4-FFF2-40B4-BE49-F238E27FC236}">
                <a16:creationId xmlns:a16="http://schemas.microsoft.com/office/drawing/2014/main" id="{774BB32E-10F1-8D1D-7DED-FDFC2EA75712}"/>
              </a:ext>
            </a:extLst>
          </p:cNvPr>
          <p:cNvSpPr>
            <a:spLocks noGrp="1"/>
          </p:cNvSpPr>
          <p:nvPr>
            <p:ph type="sldNum" sz="quarter" idx="11"/>
          </p:nvPr>
        </p:nvSpPr>
        <p:spPr>
          <a:xfrm>
            <a:off x="8989484" y="6626238"/>
            <a:ext cx="2844800" cy="365125"/>
          </a:xfrm>
          <a:prstGeom prst="rect">
            <a:avLst/>
          </a:prstGeom>
        </p:spPr>
        <p:txBody>
          <a:bodyPr vert="horz" wrap="square" lIns="91440" tIns="45720" rIns="91440" bIns="45720" numCol="1" anchor="t" anchorCtr="0" compatLnSpc="1">
            <a:prstTxWarp prst="textNoShape">
              <a:avLst/>
            </a:prstTxWarp>
          </a:bodyPr>
          <a:lstStyle>
            <a:lvl1pPr algn="r" eaLnBrk="1" hangingPunct="1">
              <a:defRPr sz="600">
                <a:solidFill>
                  <a:schemeClr val="bg1"/>
                </a:solidFill>
                <a:latin typeface="Frutiger LT 55 Roman" pitchFamily="34" charset="0"/>
              </a:defRPr>
            </a:lvl1pPr>
          </a:lstStyle>
          <a:p>
            <a:fld id="{509E04F4-028B-458B-83BE-892ACB1B2098}" type="slidenum">
              <a:rPr lang="en-US" altLang="en-US"/>
              <a:pPr/>
              <a:t>‹#›</a:t>
            </a:fld>
            <a:endParaRPr lang="en-US" altLang="en-US"/>
          </a:p>
        </p:txBody>
      </p:sp>
    </p:spTree>
    <p:extLst>
      <p:ext uri="{BB962C8B-B14F-4D97-AF65-F5344CB8AC3E}">
        <p14:creationId xmlns:p14="http://schemas.microsoft.com/office/powerpoint/2010/main" val="335110750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6" name="Title 1"/>
          <p:cNvSpPr>
            <a:spLocks noGrp="1"/>
          </p:cNvSpPr>
          <p:nvPr>
            <p:ph type="title"/>
          </p:nvPr>
        </p:nvSpPr>
        <p:spPr>
          <a:xfrm>
            <a:off x="672713" y="212998"/>
            <a:ext cx="9118759" cy="1137377"/>
          </a:xfrm>
          <a:prstGeom prst="rect">
            <a:avLst/>
          </a:prstGeom>
        </p:spPr>
        <p:txBody>
          <a:bodyPr/>
          <a:lstStyle>
            <a:lvl1pPr algn="l">
              <a:defRPr sz="3000" cap="all">
                <a:solidFill>
                  <a:schemeClr val="bg1"/>
                </a:solidFill>
                <a:latin typeface="Frutiger LT 55 Roman"/>
                <a:cs typeface="Frutiger LT 55 Roman"/>
              </a:defRPr>
            </a:lvl1pPr>
          </a:lstStyle>
          <a:p>
            <a:r>
              <a:rPr lang="en-US"/>
              <a:t>Click to edit Master title style</a:t>
            </a:r>
            <a:endParaRPr lang="en-US" dirty="0"/>
          </a:p>
        </p:txBody>
      </p:sp>
      <p:sp>
        <p:nvSpPr>
          <p:cNvPr id="2" name="Slide Number Placeholder 5">
            <a:extLst>
              <a:ext uri="{FF2B5EF4-FFF2-40B4-BE49-F238E27FC236}">
                <a16:creationId xmlns:a16="http://schemas.microsoft.com/office/drawing/2014/main" id="{1C20F013-6F24-83E6-8D05-F83D669B896F}"/>
              </a:ext>
            </a:extLst>
          </p:cNvPr>
          <p:cNvSpPr>
            <a:spLocks noGrp="1"/>
          </p:cNvSpPr>
          <p:nvPr>
            <p:ph type="sldNum" sz="quarter" idx="10"/>
          </p:nvPr>
        </p:nvSpPr>
        <p:spPr>
          <a:xfrm>
            <a:off x="8989484" y="6623063"/>
            <a:ext cx="2844800" cy="365125"/>
          </a:xfrm>
          <a:prstGeom prst="rect">
            <a:avLst/>
          </a:prstGeom>
        </p:spPr>
        <p:txBody>
          <a:bodyPr vert="horz" wrap="square" lIns="91440" tIns="45720" rIns="91440" bIns="45720" numCol="1" anchor="t" anchorCtr="0" compatLnSpc="1">
            <a:prstTxWarp prst="textNoShape">
              <a:avLst/>
            </a:prstTxWarp>
          </a:bodyPr>
          <a:lstStyle>
            <a:lvl1pPr algn="r" eaLnBrk="1" hangingPunct="1">
              <a:defRPr sz="600">
                <a:solidFill>
                  <a:schemeClr val="bg1"/>
                </a:solidFill>
                <a:latin typeface="Frutiger LT 55 Roman" pitchFamily="34" charset="0"/>
              </a:defRPr>
            </a:lvl1pPr>
          </a:lstStyle>
          <a:p>
            <a:fld id="{5EF32E9B-F9A7-4157-833B-2069C8FC7D52}" type="slidenum">
              <a:rPr lang="en-US" altLang="en-US"/>
              <a:pPr/>
              <a:t>‹#›</a:t>
            </a:fld>
            <a:endParaRPr lang="en-US" altLang="en-US"/>
          </a:p>
        </p:txBody>
      </p:sp>
    </p:spTree>
    <p:extLst>
      <p:ext uri="{BB962C8B-B14F-4D97-AF65-F5344CB8AC3E}">
        <p14:creationId xmlns:p14="http://schemas.microsoft.com/office/powerpoint/2010/main" val="387007948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5">
            <a:extLst>
              <a:ext uri="{FF2B5EF4-FFF2-40B4-BE49-F238E27FC236}">
                <a16:creationId xmlns:a16="http://schemas.microsoft.com/office/drawing/2014/main" id="{B2986DE3-326A-B412-26FD-97DF175126D6}"/>
              </a:ext>
            </a:extLst>
          </p:cNvPr>
          <p:cNvSpPr>
            <a:spLocks noGrp="1"/>
          </p:cNvSpPr>
          <p:nvPr>
            <p:ph type="sldNum" sz="quarter" idx="10"/>
          </p:nvPr>
        </p:nvSpPr>
        <p:spPr>
          <a:xfrm>
            <a:off x="8989484" y="6623063"/>
            <a:ext cx="2844800" cy="365125"/>
          </a:xfrm>
          <a:prstGeom prst="rect">
            <a:avLst/>
          </a:prstGeom>
        </p:spPr>
        <p:txBody>
          <a:bodyPr vert="horz" wrap="square" lIns="91440" tIns="45720" rIns="91440" bIns="45720" numCol="1" anchor="t" anchorCtr="0" compatLnSpc="1">
            <a:prstTxWarp prst="textNoShape">
              <a:avLst/>
            </a:prstTxWarp>
          </a:bodyPr>
          <a:lstStyle>
            <a:lvl1pPr algn="r" eaLnBrk="1" hangingPunct="1">
              <a:defRPr sz="600">
                <a:solidFill>
                  <a:schemeClr val="bg1"/>
                </a:solidFill>
                <a:latin typeface="Frutiger LT 55 Roman" pitchFamily="34" charset="0"/>
              </a:defRPr>
            </a:lvl1pPr>
          </a:lstStyle>
          <a:p>
            <a:fld id="{DA04398B-74D7-4FC1-9F37-38FDE5CEA4D6}" type="slidenum">
              <a:rPr lang="en-US" altLang="en-US"/>
              <a:pPr/>
              <a:t>‹#›</a:t>
            </a:fld>
            <a:endParaRPr lang="en-US" altLang="en-US"/>
          </a:p>
        </p:txBody>
      </p:sp>
    </p:spTree>
    <p:extLst>
      <p:ext uri="{BB962C8B-B14F-4D97-AF65-F5344CB8AC3E}">
        <p14:creationId xmlns:p14="http://schemas.microsoft.com/office/powerpoint/2010/main" val="49881506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8" name="Title 1"/>
          <p:cNvSpPr>
            <a:spLocks noGrp="1"/>
          </p:cNvSpPr>
          <p:nvPr>
            <p:ph type="title"/>
          </p:nvPr>
        </p:nvSpPr>
        <p:spPr>
          <a:xfrm>
            <a:off x="609603" y="496460"/>
            <a:ext cx="4011084" cy="1162050"/>
          </a:xfrm>
          <a:prstGeom prst="rect">
            <a:avLst/>
          </a:prstGeom>
        </p:spPr>
        <p:txBody>
          <a:bodyPr anchor="b"/>
          <a:lstStyle>
            <a:lvl1pPr algn="l">
              <a:defRPr sz="1500" b="0" cap="all">
                <a:solidFill>
                  <a:srgbClr val="023E7C"/>
                </a:solidFill>
                <a:latin typeface="Frutiger LT 55 Roman"/>
                <a:cs typeface="Frutiger LT 55 Roman"/>
              </a:defRPr>
            </a:lvl1pPr>
          </a:lstStyle>
          <a:p>
            <a:r>
              <a:rPr lang="en-US"/>
              <a:t>Click to edit Master title style</a:t>
            </a:r>
            <a:endParaRPr lang="en-US" dirty="0"/>
          </a:p>
        </p:txBody>
      </p:sp>
      <p:sp>
        <p:nvSpPr>
          <p:cNvPr id="9" name="Content Placeholder 2"/>
          <p:cNvSpPr>
            <a:spLocks noGrp="1"/>
          </p:cNvSpPr>
          <p:nvPr>
            <p:ph idx="1"/>
          </p:nvPr>
        </p:nvSpPr>
        <p:spPr>
          <a:xfrm>
            <a:off x="4766733" y="952421"/>
            <a:ext cx="6815667" cy="5173745"/>
          </a:xfrm>
          <a:prstGeom prst="rect">
            <a:avLst/>
          </a:prstGeom>
        </p:spPr>
        <p:txBody>
          <a:bodyPr/>
          <a:lstStyle>
            <a:lvl1pPr>
              <a:defRPr sz="2400">
                <a:solidFill>
                  <a:srgbClr val="023E7C"/>
                </a:solidFill>
                <a:latin typeface="Frutiger LT 55 Roman"/>
                <a:cs typeface="Frutiger LT 55 Roman"/>
              </a:defRPr>
            </a:lvl1pPr>
            <a:lvl2pPr>
              <a:defRPr sz="2100">
                <a:solidFill>
                  <a:schemeClr val="bg1"/>
                </a:solidFill>
                <a:latin typeface="Frutiger LT 55 Roman"/>
                <a:cs typeface="Frutiger LT 55 Roman"/>
              </a:defRPr>
            </a:lvl2pPr>
            <a:lvl3pPr>
              <a:defRPr sz="1800">
                <a:solidFill>
                  <a:schemeClr val="bg1"/>
                </a:solidFill>
                <a:latin typeface="Frutiger LT 55 Roman"/>
                <a:cs typeface="Frutiger LT 55 Roman"/>
              </a:defRPr>
            </a:lvl3pPr>
            <a:lvl4pPr>
              <a:defRPr sz="1500">
                <a:solidFill>
                  <a:schemeClr val="bg1"/>
                </a:solidFill>
                <a:latin typeface="Frutiger LT 55 Roman"/>
                <a:cs typeface="Frutiger LT 55 Roman"/>
              </a:defRPr>
            </a:lvl4pPr>
            <a:lvl5pPr>
              <a:defRPr sz="1500">
                <a:solidFill>
                  <a:schemeClr val="bg1"/>
                </a:solidFill>
                <a:latin typeface="Frutiger LT 55 Roman"/>
                <a:cs typeface="Frutiger LT 55 Roman"/>
              </a:defRPr>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p:cNvSpPr>
            <a:spLocks noGrp="1"/>
          </p:cNvSpPr>
          <p:nvPr>
            <p:ph type="body" sz="half" idx="2"/>
          </p:nvPr>
        </p:nvSpPr>
        <p:spPr>
          <a:xfrm>
            <a:off x="609603" y="1846045"/>
            <a:ext cx="4011084" cy="4280118"/>
          </a:xfrm>
          <a:prstGeom prst="rect">
            <a:avLst/>
          </a:prstGeom>
        </p:spPr>
        <p:txBody>
          <a:bodyPr/>
          <a:lstStyle>
            <a:lvl1pPr marL="0" indent="0">
              <a:buNone/>
              <a:defRPr sz="1051">
                <a:solidFill>
                  <a:schemeClr val="bg1"/>
                </a:solidFill>
                <a:latin typeface="Frutiger LT 55 Roman"/>
                <a:cs typeface="Frutiger LT 55 Roman"/>
              </a:defRPr>
            </a:lvl1pPr>
            <a:lvl2pPr marL="342874" indent="0">
              <a:buNone/>
              <a:defRPr sz="900"/>
            </a:lvl2pPr>
            <a:lvl3pPr marL="685749" indent="0">
              <a:buNone/>
              <a:defRPr sz="751"/>
            </a:lvl3pPr>
            <a:lvl4pPr marL="1028624" indent="0">
              <a:buNone/>
              <a:defRPr sz="675"/>
            </a:lvl4pPr>
            <a:lvl5pPr marL="1371498" indent="0">
              <a:buNone/>
              <a:defRPr sz="675"/>
            </a:lvl5pPr>
            <a:lvl6pPr marL="1714371" indent="0">
              <a:buNone/>
              <a:defRPr sz="675"/>
            </a:lvl6pPr>
            <a:lvl7pPr marL="2057246" indent="0">
              <a:buNone/>
              <a:defRPr sz="675"/>
            </a:lvl7pPr>
            <a:lvl8pPr marL="2400120" indent="0">
              <a:buNone/>
              <a:defRPr sz="675"/>
            </a:lvl8pPr>
            <a:lvl9pPr marL="2742994" indent="0">
              <a:buNone/>
              <a:defRPr sz="675"/>
            </a:lvl9pPr>
          </a:lstStyle>
          <a:p>
            <a:pPr lvl="0"/>
            <a:r>
              <a:rPr lang="en-US"/>
              <a:t>Click to edit Master text styles</a:t>
            </a:r>
          </a:p>
        </p:txBody>
      </p:sp>
      <p:sp>
        <p:nvSpPr>
          <p:cNvPr id="11" name="Text Placeholder 2"/>
          <p:cNvSpPr>
            <a:spLocks noGrp="1"/>
          </p:cNvSpPr>
          <p:nvPr>
            <p:ph type="body" idx="10"/>
          </p:nvPr>
        </p:nvSpPr>
        <p:spPr>
          <a:xfrm>
            <a:off x="664231" y="6139778"/>
            <a:ext cx="10363200" cy="392959"/>
          </a:xfrm>
          <a:prstGeom prst="rect">
            <a:avLst/>
          </a:prstGeom>
        </p:spPr>
        <p:txBody>
          <a:bodyPr anchor="b"/>
          <a:lstStyle>
            <a:lvl1pPr marL="0" indent="0">
              <a:buNone/>
              <a:defRPr sz="1200" cap="all">
                <a:solidFill>
                  <a:schemeClr val="bg1"/>
                </a:solidFill>
                <a:latin typeface="Frutiger LT 55 Roman"/>
                <a:cs typeface="Frutiger LT 55 Roman"/>
              </a:defRPr>
            </a:lvl1pPr>
            <a:lvl2pPr marL="342874" indent="0">
              <a:buNone/>
              <a:defRPr sz="1351"/>
            </a:lvl2pPr>
            <a:lvl3pPr marL="685749" indent="0">
              <a:buNone/>
              <a:defRPr sz="1200"/>
            </a:lvl3pPr>
            <a:lvl4pPr marL="1028624" indent="0">
              <a:buNone/>
              <a:defRPr sz="1051"/>
            </a:lvl4pPr>
            <a:lvl5pPr marL="1371498" indent="0">
              <a:buNone/>
              <a:defRPr sz="1051"/>
            </a:lvl5pPr>
            <a:lvl6pPr marL="1714371" indent="0">
              <a:buNone/>
              <a:defRPr sz="1051"/>
            </a:lvl6pPr>
            <a:lvl7pPr marL="2057246" indent="0">
              <a:buNone/>
              <a:defRPr sz="1051"/>
            </a:lvl7pPr>
            <a:lvl8pPr marL="2400120" indent="0">
              <a:buNone/>
              <a:defRPr sz="1051"/>
            </a:lvl8pPr>
            <a:lvl9pPr marL="2742994" indent="0">
              <a:buNone/>
              <a:defRPr sz="1051"/>
            </a:lvl9pPr>
          </a:lstStyle>
          <a:p>
            <a:pPr lvl="0"/>
            <a:r>
              <a:rPr lang="en-US"/>
              <a:t>Click to edit Master text styles</a:t>
            </a:r>
          </a:p>
        </p:txBody>
      </p:sp>
      <p:sp>
        <p:nvSpPr>
          <p:cNvPr id="2" name="Slide Number Placeholder 5">
            <a:extLst>
              <a:ext uri="{FF2B5EF4-FFF2-40B4-BE49-F238E27FC236}">
                <a16:creationId xmlns:a16="http://schemas.microsoft.com/office/drawing/2014/main" id="{B85A027C-7630-11A9-8238-CF5E2158A62F}"/>
              </a:ext>
            </a:extLst>
          </p:cNvPr>
          <p:cNvSpPr>
            <a:spLocks noGrp="1"/>
          </p:cNvSpPr>
          <p:nvPr>
            <p:ph type="sldNum" sz="quarter" idx="11"/>
          </p:nvPr>
        </p:nvSpPr>
        <p:spPr>
          <a:xfrm>
            <a:off x="8989484" y="6623063"/>
            <a:ext cx="2844800" cy="365125"/>
          </a:xfrm>
          <a:prstGeom prst="rect">
            <a:avLst/>
          </a:prstGeom>
        </p:spPr>
        <p:txBody>
          <a:bodyPr vert="horz" wrap="square" lIns="91440" tIns="45720" rIns="91440" bIns="45720" numCol="1" anchor="t" anchorCtr="0" compatLnSpc="1">
            <a:prstTxWarp prst="textNoShape">
              <a:avLst/>
            </a:prstTxWarp>
          </a:bodyPr>
          <a:lstStyle>
            <a:lvl1pPr algn="r" eaLnBrk="1" hangingPunct="1">
              <a:defRPr sz="600">
                <a:solidFill>
                  <a:schemeClr val="bg1"/>
                </a:solidFill>
                <a:latin typeface="Frutiger LT 55 Roman" pitchFamily="34" charset="0"/>
              </a:defRPr>
            </a:lvl1pPr>
          </a:lstStyle>
          <a:p>
            <a:fld id="{6F65EC86-921A-443C-ADC2-4A08CB77AFD8}" type="slidenum">
              <a:rPr lang="en-US" altLang="en-US"/>
              <a:pPr/>
              <a:t>‹#›</a:t>
            </a:fld>
            <a:endParaRPr lang="en-US" altLang="en-US"/>
          </a:p>
        </p:txBody>
      </p:sp>
    </p:spTree>
    <p:extLst>
      <p:ext uri="{BB962C8B-B14F-4D97-AF65-F5344CB8AC3E}">
        <p14:creationId xmlns:p14="http://schemas.microsoft.com/office/powerpoint/2010/main" val="428706322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itle 1"/>
          <p:cNvSpPr>
            <a:spLocks noGrp="1"/>
          </p:cNvSpPr>
          <p:nvPr>
            <p:ph type="title"/>
          </p:nvPr>
        </p:nvSpPr>
        <p:spPr>
          <a:xfrm>
            <a:off x="2389717" y="4800600"/>
            <a:ext cx="7315200" cy="566738"/>
          </a:xfrm>
          <a:prstGeom prst="rect">
            <a:avLst/>
          </a:prstGeom>
        </p:spPr>
        <p:txBody>
          <a:bodyPr anchor="b"/>
          <a:lstStyle>
            <a:lvl1pPr algn="l">
              <a:defRPr sz="1500" b="0" cap="all">
                <a:solidFill>
                  <a:srgbClr val="FFFFFF"/>
                </a:solidFill>
                <a:latin typeface="Frutiger LT 55 Roman"/>
                <a:cs typeface="Frutiger LT 55 Roman"/>
              </a:defRPr>
            </a:lvl1pPr>
          </a:lstStyle>
          <a:p>
            <a:r>
              <a:rPr lang="en-US"/>
              <a:t>Click to edit Master title style</a:t>
            </a:r>
            <a:endParaRPr lang="en-US" dirty="0"/>
          </a:p>
        </p:txBody>
      </p:sp>
      <p:sp>
        <p:nvSpPr>
          <p:cNvPr id="9" name="Picture Placeholder 2"/>
          <p:cNvSpPr>
            <a:spLocks noGrp="1"/>
          </p:cNvSpPr>
          <p:nvPr>
            <p:ph type="pic" idx="1"/>
          </p:nvPr>
        </p:nvSpPr>
        <p:spPr>
          <a:xfrm>
            <a:off x="2389717" y="612775"/>
            <a:ext cx="7315200" cy="4114800"/>
          </a:xfrm>
          <a:prstGeom prst="rect">
            <a:avLst/>
          </a:prstGeom>
        </p:spPr>
        <p:txBody>
          <a:bodyPr/>
          <a:lstStyle>
            <a:lvl1pPr marL="0" indent="0">
              <a:buNone/>
              <a:defRPr sz="2400">
                <a:solidFill>
                  <a:schemeClr val="bg1"/>
                </a:solidFill>
                <a:latin typeface="Frutiger LT 55 Roman"/>
                <a:cs typeface="Frutiger LT 55 Roman"/>
              </a:defRPr>
            </a:lvl1pPr>
            <a:lvl2pPr marL="342874" indent="0">
              <a:buNone/>
              <a:defRPr sz="2100"/>
            </a:lvl2pPr>
            <a:lvl3pPr marL="685749" indent="0">
              <a:buNone/>
              <a:defRPr sz="1800"/>
            </a:lvl3pPr>
            <a:lvl4pPr marL="1028624" indent="0">
              <a:buNone/>
              <a:defRPr sz="1500"/>
            </a:lvl4pPr>
            <a:lvl5pPr marL="1371498" indent="0">
              <a:buNone/>
              <a:defRPr sz="1500"/>
            </a:lvl5pPr>
            <a:lvl6pPr marL="1714371" indent="0">
              <a:buNone/>
              <a:defRPr sz="1500"/>
            </a:lvl6pPr>
            <a:lvl7pPr marL="2057246" indent="0">
              <a:buNone/>
              <a:defRPr sz="1500"/>
            </a:lvl7pPr>
            <a:lvl8pPr marL="2400120" indent="0">
              <a:buNone/>
              <a:defRPr sz="1500"/>
            </a:lvl8pPr>
            <a:lvl9pPr marL="2742994" indent="0">
              <a:buNone/>
              <a:defRPr sz="1500"/>
            </a:lvl9pPr>
          </a:lstStyle>
          <a:p>
            <a:pPr lvl="0"/>
            <a:r>
              <a:rPr lang="en-US" noProof="0"/>
              <a:t>Click icon to add picture</a:t>
            </a:r>
            <a:endParaRPr lang="en-US" noProof="0" dirty="0"/>
          </a:p>
        </p:txBody>
      </p:sp>
      <p:sp>
        <p:nvSpPr>
          <p:cNvPr id="10" name="Text Placeholder 3"/>
          <p:cNvSpPr>
            <a:spLocks noGrp="1"/>
          </p:cNvSpPr>
          <p:nvPr>
            <p:ph type="body" sz="half" idx="2"/>
          </p:nvPr>
        </p:nvSpPr>
        <p:spPr>
          <a:xfrm>
            <a:off x="2389717" y="5367338"/>
            <a:ext cx="7315200" cy="804862"/>
          </a:xfrm>
          <a:prstGeom prst="rect">
            <a:avLst/>
          </a:prstGeom>
        </p:spPr>
        <p:txBody>
          <a:bodyPr/>
          <a:lstStyle>
            <a:lvl1pPr marL="0" indent="0">
              <a:buNone/>
              <a:defRPr sz="1051">
                <a:solidFill>
                  <a:srgbClr val="FFFFFF"/>
                </a:solidFill>
                <a:latin typeface="Frutiger LT 55 Roman"/>
                <a:cs typeface="Frutiger LT 55 Roman"/>
              </a:defRPr>
            </a:lvl1pPr>
            <a:lvl2pPr marL="342874" indent="0">
              <a:buNone/>
              <a:defRPr sz="900"/>
            </a:lvl2pPr>
            <a:lvl3pPr marL="685749" indent="0">
              <a:buNone/>
              <a:defRPr sz="751"/>
            </a:lvl3pPr>
            <a:lvl4pPr marL="1028624" indent="0">
              <a:buNone/>
              <a:defRPr sz="675"/>
            </a:lvl4pPr>
            <a:lvl5pPr marL="1371498" indent="0">
              <a:buNone/>
              <a:defRPr sz="675"/>
            </a:lvl5pPr>
            <a:lvl6pPr marL="1714371" indent="0">
              <a:buNone/>
              <a:defRPr sz="675"/>
            </a:lvl6pPr>
            <a:lvl7pPr marL="2057246" indent="0">
              <a:buNone/>
              <a:defRPr sz="675"/>
            </a:lvl7pPr>
            <a:lvl8pPr marL="2400120" indent="0">
              <a:buNone/>
              <a:defRPr sz="675"/>
            </a:lvl8pPr>
            <a:lvl9pPr marL="2742994" indent="0">
              <a:buNone/>
              <a:defRPr sz="675"/>
            </a:lvl9pPr>
          </a:lstStyle>
          <a:p>
            <a:pPr lvl="0"/>
            <a:r>
              <a:rPr lang="en-US"/>
              <a:t>Click to edit Master text styles</a:t>
            </a:r>
          </a:p>
        </p:txBody>
      </p:sp>
      <p:sp>
        <p:nvSpPr>
          <p:cNvPr id="11" name="Text Placeholder 2"/>
          <p:cNvSpPr>
            <a:spLocks noGrp="1"/>
          </p:cNvSpPr>
          <p:nvPr>
            <p:ph type="body" idx="10"/>
          </p:nvPr>
        </p:nvSpPr>
        <p:spPr>
          <a:xfrm>
            <a:off x="664231" y="6139778"/>
            <a:ext cx="10363200" cy="392959"/>
          </a:xfrm>
          <a:prstGeom prst="rect">
            <a:avLst/>
          </a:prstGeom>
        </p:spPr>
        <p:txBody>
          <a:bodyPr anchor="b"/>
          <a:lstStyle>
            <a:lvl1pPr marL="0" indent="0">
              <a:buNone/>
              <a:defRPr sz="1200" cap="all">
                <a:solidFill>
                  <a:schemeClr val="bg1"/>
                </a:solidFill>
                <a:latin typeface="Frutiger LT 55 Roman"/>
                <a:cs typeface="Frutiger LT 55 Roman"/>
              </a:defRPr>
            </a:lvl1pPr>
            <a:lvl2pPr marL="342874" indent="0">
              <a:buNone/>
              <a:defRPr sz="1351"/>
            </a:lvl2pPr>
            <a:lvl3pPr marL="685749" indent="0">
              <a:buNone/>
              <a:defRPr sz="1200"/>
            </a:lvl3pPr>
            <a:lvl4pPr marL="1028624" indent="0">
              <a:buNone/>
              <a:defRPr sz="1051"/>
            </a:lvl4pPr>
            <a:lvl5pPr marL="1371498" indent="0">
              <a:buNone/>
              <a:defRPr sz="1051"/>
            </a:lvl5pPr>
            <a:lvl6pPr marL="1714371" indent="0">
              <a:buNone/>
              <a:defRPr sz="1051"/>
            </a:lvl6pPr>
            <a:lvl7pPr marL="2057246" indent="0">
              <a:buNone/>
              <a:defRPr sz="1051"/>
            </a:lvl7pPr>
            <a:lvl8pPr marL="2400120" indent="0">
              <a:buNone/>
              <a:defRPr sz="1051"/>
            </a:lvl8pPr>
            <a:lvl9pPr marL="2742994" indent="0">
              <a:buNone/>
              <a:defRPr sz="1051"/>
            </a:lvl9pPr>
          </a:lstStyle>
          <a:p>
            <a:pPr lvl="0"/>
            <a:r>
              <a:rPr lang="en-US"/>
              <a:t>Click to edit Master text styles</a:t>
            </a:r>
          </a:p>
        </p:txBody>
      </p:sp>
      <p:sp>
        <p:nvSpPr>
          <p:cNvPr id="2" name="Slide Number Placeholder 5">
            <a:extLst>
              <a:ext uri="{FF2B5EF4-FFF2-40B4-BE49-F238E27FC236}">
                <a16:creationId xmlns:a16="http://schemas.microsoft.com/office/drawing/2014/main" id="{EED884E3-F4DE-8DFA-C485-77B8702E19CC}"/>
              </a:ext>
            </a:extLst>
          </p:cNvPr>
          <p:cNvSpPr>
            <a:spLocks noGrp="1"/>
          </p:cNvSpPr>
          <p:nvPr>
            <p:ph type="sldNum" sz="quarter" idx="11"/>
          </p:nvPr>
        </p:nvSpPr>
        <p:spPr>
          <a:xfrm>
            <a:off x="8989484" y="6623063"/>
            <a:ext cx="2844800" cy="365125"/>
          </a:xfrm>
          <a:prstGeom prst="rect">
            <a:avLst/>
          </a:prstGeom>
        </p:spPr>
        <p:txBody>
          <a:bodyPr vert="horz" wrap="square" lIns="91440" tIns="45720" rIns="91440" bIns="45720" numCol="1" anchor="t" anchorCtr="0" compatLnSpc="1">
            <a:prstTxWarp prst="textNoShape">
              <a:avLst/>
            </a:prstTxWarp>
          </a:bodyPr>
          <a:lstStyle>
            <a:lvl1pPr algn="r" eaLnBrk="1" hangingPunct="1">
              <a:defRPr sz="600">
                <a:solidFill>
                  <a:schemeClr val="bg1"/>
                </a:solidFill>
                <a:latin typeface="Frutiger LT 55 Roman" pitchFamily="34" charset="0"/>
              </a:defRPr>
            </a:lvl1pPr>
          </a:lstStyle>
          <a:p>
            <a:fld id="{DB136E50-0335-40BE-9F27-0F776366F506}" type="slidenum">
              <a:rPr lang="en-US" altLang="en-US"/>
              <a:pPr/>
              <a:t>‹#›</a:t>
            </a:fld>
            <a:endParaRPr lang="en-US" altLang="en-US"/>
          </a:p>
        </p:txBody>
      </p:sp>
    </p:spTree>
    <p:extLst>
      <p:ext uri="{BB962C8B-B14F-4D97-AF65-F5344CB8AC3E}">
        <p14:creationId xmlns:p14="http://schemas.microsoft.com/office/powerpoint/2010/main" val="267190299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609600" y="203645"/>
            <a:ext cx="9087208" cy="1143000"/>
          </a:xfrm>
          <a:prstGeom prst="rect">
            <a:avLst/>
          </a:prstGeom>
        </p:spPr>
        <p:txBody>
          <a:bodyPr/>
          <a:lstStyle>
            <a:lvl1pPr algn="l">
              <a:defRPr sz="3000" cap="all">
                <a:solidFill>
                  <a:srgbClr val="FFFFFF"/>
                </a:solidFill>
                <a:latin typeface="Frutiger LT 55 Roman"/>
                <a:cs typeface="Frutiger LT 55 Roman"/>
              </a:defRPr>
            </a:lvl1pPr>
          </a:lstStyle>
          <a:p>
            <a:r>
              <a:rPr lang="en-US"/>
              <a:t>Click to edit Master title style</a:t>
            </a:r>
            <a:endParaRPr lang="en-US" dirty="0"/>
          </a:p>
        </p:txBody>
      </p:sp>
      <p:sp>
        <p:nvSpPr>
          <p:cNvPr id="8" name="Vertical Text Placeholder 2"/>
          <p:cNvSpPr>
            <a:spLocks noGrp="1"/>
          </p:cNvSpPr>
          <p:nvPr>
            <p:ph type="body" orient="vert" idx="1"/>
          </p:nvPr>
        </p:nvSpPr>
        <p:spPr>
          <a:xfrm>
            <a:off x="609600" y="1963634"/>
            <a:ext cx="10972800" cy="4162535"/>
          </a:xfrm>
          <a:prstGeom prst="rect">
            <a:avLst/>
          </a:prstGeom>
        </p:spPr>
        <p:txBody>
          <a:bodyPr vert="eaVert"/>
          <a:lstStyle>
            <a:lvl1pPr>
              <a:defRPr cap="none">
                <a:solidFill>
                  <a:srgbClr val="023E7C"/>
                </a:solidFill>
                <a:latin typeface="Frutiger LT 55 Roman"/>
                <a:cs typeface="Frutiger LT 55 Roman"/>
              </a:defRPr>
            </a:lvl1pPr>
            <a:lvl2pPr>
              <a:defRPr>
                <a:solidFill>
                  <a:srgbClr val="FFFFFF"/>
                </a:solidFill>
                <a:latin typeface="Frutiger LT 55 Roman"/>
                <a:cs typeface="Frutiger LT 55 Roman"/>
              </a:defRPr>
            </a:lvl2pPr>
            <a:lvl3pPr>
              <a:defRPr>
                <a:solidFill>
                  <a:srgbClr val="FFFFFF"/>
                </a:solidFill>
                <a:latin typeface="Frutiger LT 55 Roman"/>
                <a:cs typeface="Frutiger LT 55 Roman"/>
              </a:defRPr>
            </a:lvl3pPr>
            <a:lvl4pPr>
              <a:defRPr>
                <a:solidFill>
                  <a:srgbClr val="FFFFFF"/>
                </a:solidFill>
                <a:latin typeface="Frutiger LT 55 Roman"/>
                <a:cs typeface="Frutiger LT 55 Roman"/>
              </a:defRPr>
            </a:lvl4pPr>
            <a:lvl5pPr>
              <a:defRPr>
                <a:solidFill>
                  <a:srgbClr val="FFFFFF"/>
                </a:solidFill>
                <a:latin typeface="Frutiger LT 55 Roman"/>
                <a:cs typeface="Frutiger LT 55 Roman"/>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2"/>
          <p:cNvSpPr>
            <a:spLocks noGrp="1"/>
          </p:cNvSpPr>
          <p:nvPr>
            <p:ph type="body" idx="10"/>
          </p:nvPr>
        </p:nvSpPr>
        <p:spPr>
          <a:xfrm>
            <a:off x="664231" y="6139778"/>
            <a:ext cx="10363200" cy="392959"/>
          </a:xfrm>
          <a:prstGeom prst="rect">
            <a:avLst/>
          </a:prstGeom>
        </p:spPr>
        <p:txBody>
          <a:bodyPr anchor="b"/>
          <a:lstStyle>
            <a:lvl1pPr marL="0" indent="0">
              <a:buNone/>
              <a:defRPr sz="1200" cap="all">
                <a:solidFill>
                  <a:schemeClr val="bg1"/>
                </a:solidFill>
                <a:latin typeface="Frutiger LT 55 Roman"/>
                <a:cs typeface="Frutiger LT 55 Roman"/>
              </a:defRPr>
            </a:lvl1pPr>
            <a:lvl2pPr marL="342874" indent="0">
              <a:buNone/>
              <a:defRPr sz="1351"/>
            </a:lvl2pPr>
            <a:lvl3pPr marL="685749" indent="0">
              <a:buNone/>
              <a:defRPr sz="1200"/>
            </a:lvl3pPr>
            <a:lvl4pPr marL="1028624" indent="0">
              <a:buNone/>
              <a:defRPr sz="1051"/>
            </a:lvl4pPr>
            <a:lvl5pPr marL="1371498" indent="0">
              <a:buNone/>
              <a:defRPr sz="1051"/>
            </a:lvl5pPr>
            <a:lvl6pPr marL="1714371" indent="0">
              <a:buNone/>
              <a:defRPr sz="1051"/>
            </a:lvl6pPr>
            <a:lvl7pPr marL="2057246" indent="0">
              <a:buNone/>
              <a:defRPr sz="1051"/>
            </a:lvl7pPr>
            <a:lvl8pPr marL="2400120" indent="0">
              <a:buNone/>
              <a:defRPr sz="1051"/>
            </a:lvl8pPr>
            <a:lvl9pPr marL="2742994" indent="0">
              <a:buNone/>
              <a:defRPr sz="1051"/>
            </a:lvl9pPr>
          </a:lstStyle>
          <a:p>
            <a:pPr lvl="0"/>
            <a:r>
              <a:rPr lang="en-US"/>
              <a:t>Click to edit Master text styles</a:t>
            </a:r>
          </a:p>
        </p:txBody>
      </p:sp>
      <p:sp>
        <p:nvSpPr>
          <p:cNvPr id="2" name="Slide Number Placeholder 5">
            <a:extLst>
              <a:ext uri="{FF2B5EF4-FFF2-40B4-BE49-F238E27FC236}">
                <a16:creationId xmlns:a16="http://schemas.microsoft.com/office/drawing/2014/main" id="{0DED5BDE-1721-E2EC-6C4E-3AC30A0EC049}"/>
              </a:ext>
            </a:extLst>
          </p:cNvPr>
          <p:cNvSpPr>
            <a:spLocks noGrp="1"/>
          </p:cNvSpPr>
          <p:nvPr>
            <p:ph type="sldNum" sz="quarter" idx="11"/>
          </p:nvPr>
        </p:nvSpPr>
        <p:spPr>
          <a:xfrm>
            <a:off x="8989484" y="6623063"/>
            <a:ext cx="2844800" cy="365125"/>
          </a:xfrm>
          <a:prstGeom prst="rect">
            <a:avLst/>
          </a:prstGeom>
        </p:spPr>
        <p:txBody>
          <a:bodyPr vert="horz" wrap="square" lIns="91440" tIns="45720" rIns="91440" bIns="45720" numCol="1" anchor="t" anchorCtr="0" compatLnSpc="1">
            <a:prstTxWarp prst="textNoShape">
              <a:avLst/>
            </a:prstTxWarp>
          </a:bodyPr>
          <a:lstStyle>
            <a:lvl1pPr algn="r" eaLnBrk="1" hangingPunct="1">
              <a:defRPr sz="600">
                <a:solidFill>
                  <a:schemeClr val="bg1"/>
                </a:solidFill>
                <a:latin typeface="Frutiger LT 55 Roman" pitchFamily="34" charset="0"/>
              </a:defRPr>
            </a:lvl1pPr>
          </a:lstStyle>
          <a:p>
            <a:fld id="{224FD448-B685-4CEE-95AD-D64A612D6ACA}" type="slidenum">
              <a:rPr lang="en-US" altLang="en-US"/>
              <a:pPr/>
              <a:t>‹#›</a:t>
            </a:fld>
            <a:endParaRPr lang="en-US" altLang="en-US"/>
          </a:p>
        </p:txBody>
      </p:sp>
    </p:spTree>
    <p:extLst>
      <p:ext uri="{BB962C8B-B14F-4D97-AF65-F5344CB8AC3E}">
        <p14:creationId xmlns:p14="http://schemas.microsoft.com/office/powerpoint/2010/main" val="205999306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Vertical Title and Text">
    <p:spTree>
      <p:nvGrpSpPr>
        <p:cNvPr id="1" name=""/>
        <p:cNvGrpSpPr/>
        <p:nvPr/>
      </p:nvGrpSpPr>
      <p:grpSpPr>
        <a:xfrm>
          <a:off x="0" y="0"/>
          <a:ext cx="0" cy="0"/>
          <a:chOff x="0" y="0"/>
          <a:chExt cx="0" cy="0"/>
        </a:xfrm>
      </p:grpSpPr>
      <p:sp>
        <p:nvSpPr>
          <p:cNvPr id="7" name="Vertical Title 1"/>
          <p:cNvSpPr>
            <a:spLocks noGrp="1"/>
          </p:cNvSpPr>
          <p:nvPr>
            <p:ph type="title" orient="vert"/>
          </p:nvPr>
        </p:nvSpPr>
        <p:spPr>
          <a:xfrm>
            <a:off x="9184128" y="1246375"/>
            <a:ext cx="2743200" cy="4879788"/>
          </a:xfrm>
          <a:prstGeom prst="rect">
            <a:avLst/>
          </a:prstGeom>
        </p:spPr>
        <p:txBody>
          <a:bodyPr vert="eaVert"/>
          <a:lstStyle>
            <a:lvl1pPr algn="l">
              <a:defRPr sz="3000" cap="all">
                <a:solidFill>
                  <a:schemeClr val="bg1"/>
                </a:solidFill>
                <a:latin typeface="Frutiger LT 55 Roman"/>
                <a:cs typeface="Frutiger LT 55 Roman"/>
              </a:defRPr>
            </a:lvl1pPr>
          </a:lstStyle>
          <a:p>
            <a:r>
              <a:rPr lang="en-US"/>
              <a:t>Click to edit Master title style</a:t>
            </a:r>
            <a:endParaRPr lang="en-US" dirty="0"/>
          </a:p>
        </p:txBody>
      </p:sp>
      <p:sp>
        <p:nvSpPr>
          <p:cNvPr id="8" name="Vertical Text Placeholder 2"/>
          <p:cNvSpPr>
            <a:spLocks noGrp="1"/>
          </p:cNvSpPr>
          <p:nvPr>
            <p:ph type="body" orient="vert" idx="1"/>
          </p:nvPr>
        </p:nvSpPr>
        <p:spPr>
          <a:xfrm>
            <a:off x="609600" y="1222864"/>
            <a:ext cx="8026400" cy="4903305"/>
          </a:xfrm>
          <a:prstGeom prst="rect">
            <a:avLst/>
          </a:prstGeom>
        </p:spPr>
        <p:txBody>
          <a:bodyPr vert="eaVert"/>
          <a:lstStyle>
            <a:lvl1pPr>
              <a:defRPr>
                <a:solidFill>
                  <a:srgbClr val="023E7C"/>
                </a:solidFill>
                <a:latin typeface="Frutiger LT 55 Roman"/>
                <a:cs typeface="Frutiger LT 55 Roman"/>
              </a:defRPr>
            </a:lvl1pPr>
            <a:lvl2pPr>
              <a:defRPr>
                <a:solidFill>
                  <a:schemeClr val="bg1"/>
                </a:solidFill>
                <a:latin typeface="Frutiger LT 55 Roman"/>
                <a:cs typeface="Frutiger LT 55 Roman"/>
              </a:defRPr>
            </a:lvl2pPr>
            <a:lvl3pPr>
              <a:defRPr>
                <a:solidFill>
                  <a:schemeClr val="bg1"/>
                </a:solidFill>
                <a:latin typeface="Frutiger LT 55 Roman"/>
                <a:cs typeface="Frutiger LT 55 Roman"/>
              </a:defRPr>
            </a:lvl3pPr>
            <a:lvl4pPr>
              <a:defRPr>
                <a:solidFill>
                  <a:schemeClr val="bg1"/>
                </a:solidFill>
                <a:latin typeface="Frutiger LT 55 Roman"/>
                <a:cs typeface="Frutiger LT 55 Roman"/>
              </a:defRPr>
            </a:lvl4pPr>
            <a:lvl5pPr>
              <a:defRPr>
                <a:solidFill>
                  <a:schemeClr val="bg1"/>
                </a:solidFill>
                <a:latin typeface="Frutiger LT 55 Roman"/>
                <a:cs typeface="Frutiger LT 55 Roman"/>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2"/>
          <p:cNvSpPr>
            <a:spLocks noGrp="1"/>
          </p:cNvSpPr>
          <p:nvPr>
            <p:ph type="body" idx="10"/>
          </p:nvPr>
        </p:nvSpPr>
        <p:spPr>
          <a:xfrm>
            <a:off x="664231" y="6139778"/>
            <a:ext cx="10363200" cy="392959"/>
          </a:xfrm>
          <a:prstGeom prst="rect">
            <a:avLst/>
          </a:prstGeom>
        </p:spPr>
        <p:txBody>
          <a:bodyPr anchor="b"/>
          <a:lstStyle>
            <a:lvl1pPr marL="0" indent="0">
              <a:buNone/>
              <a:defRPr sz="1200" cap="all">
                <a:solidFill>
                  <a:schemeClr val="bg1"/>
                </a:solidFill>
                <a:latin typeface="Frutiger LT 55 Roman"/>
                <a:cs typeface="Frutiger LT 55 Roman"/>
              </a:defRPr>
            </a:lvl1pPr>
            <a:lvl2pPr marL="342874" indent="0">
              <a:buNone/>
              <a:defRPr sz="1351"/>
            </a:lvl2pPr>
            <a:lvl3pPr marL="685749" indent="0">
              <a:buNone/>
              <a:defRPr sz="1200"/>
            </a:lvl3pPr>
            <a:lvl4pPr marL="1028624" indent="0">
              <a:buNone/>
              <a:defRPr sz="1051"/>
            </a:lvl4pPr>
            <a:lvl5pPr marL="1371498" indent="0">
              <a:buNone/>
              <a:defRPr sz="1051"/>
            </a:lvl5pPr>
            <a:lvl6pPr marL="1714371" indent="0">
              <a:buNone/>
              <a:defRPr sz="1051"/>
            </a:lvl6pPr>
            <a:lvl7pPr marL="2057246" indent="0">
              <a:buNone/>
              <a:defRPr sz="1051"/>
            </a:lvl7pPr>
            <a:lvl8pPr marL="2400120" indent="0">
              <a:buNone/>
              <a:defRPr sz="1051"/>
            </a:lvl8pPr>
            <a:lvl9pPr marL="2742994" indent="0">
              <a:buNone/>
              <a:defRPr sz="1051"/>
            </a:lvl9pPr>
          </a:lstStyle>
          <a:p>
            <a:pPr lvl="0"/>
            <a:r>
              <a:rPr lang="en-US"/>
              <a:t>Click to edit Master text styles</a:t>
            </a:r>
          </a:p>
        </p:txBody>
      </p:sp>
      <p:sp>
        <p:nvSpPr>
          <p:cNvPr id="2" name="Slide Number Placeholder 5">
            <a:extLst>
              <a:ext uri="{FF2B5EF4-FFF2-40B4-BE49-F238E27FC236}">
                <a16:creationId xmlns:a16="http://schemas.microsoft.com/office/drawing/2014/main" id="{EED07002-7570-11B5-6057-6B0A6C43ECA5}"/>
              </a:ext>
            </a:extLst>
          </p:cNvPr>
          <p:cNvSpPr>
            <a:spLocks noGrp="1"/>
          </p:cNvSpPr>
          <p:nvPr>
            <p:ph type="sldNum" sz="quarter" idx="11"/>
          </p:nvPr>
        </p:nvSpPr>
        <p:spPr>
          <a:xfrm>
            <a:off x="8989484" y="6623063"/>
            <a:ext cx="2844800" cy="365125"/>
          </a:xfrm>
          <a:prstGeom prst="rect">
            <a:avLst/>
          </a:prstGeom>
        </p:spPr>
        <p:txBody>
          <a:bodyPr vert="horz" wrap="square" lIns="91440" tIns="45720" rIns="91440" bIns="45720" numCol="1" anchor="t" anchorCtr="0" compatLnSpc="1">
            <a:prstTxWarp prst="textNoShape">
              <a:avLst/>
            </a:prstTxWarp>
          </a:bodyPr>
          <a:lstStyle>
            <a:lvl1pPr algn="r" eaLnBrk="1" hangingPunct="1">
              <a:defRPr sz="600">
                <a:solidFill>
                  <a:schemeClr val="bg1"/>
                </a:solidFill>
                <a:latin typeface="Frutiger LT 55 Roman" pitchFamily="34" charset="0"/>
              </a:defRPr>
            </a:lvl1pPr>
          </a:lstStyle>
          <a:p>
            <a:fld id="{885B1B1D-26F6-4CE4-B066-EB2885E70575}" type="slidenum">
              <a:rPr lang="en-US" altLang="en-US"/>
              <a:pPr/>
              <a:t>‹#›</a:t>
            </a:fld>
            <a:endParaRPr lang="en-US" altLang="en-US"/>
          </a:p>
        </p:txBody>
      </p:sp>
    </p:spTree>
    <p:extLst>
      <p:ext uri="{BB962C8B-B14F-4D97-AF65-F5344CB8AC3E}">
        <p14:creationId xmlns:p14="http://schemas.microsoft.com/office/powerpoint/2010/main" val="57542162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7" name="Title 1"/>
          <p:cNvSpPr>
            <a:spLocks noGrp="1"/>
          </p:cNvSpPr>
          <p:nvPr>
            <p:ph type="ctrTitle"/>
          </p:nvPr>
        </p:nvSpPr>
        <p:spPr>
          <a:xfrm>
            <a:off x="615560" y="3393701"/>
            <a:ext cx="10363200" cy="1470025"/>
          </a:xfrm>
          <a:prstGeom prst="rect">
            <a:avLst/>
          </a:prstGeom>
        </p:spPr>
        <p:txBody>
          <a:bodyPr/>
          <a:lstStyle>
            <a:lvl1pPr algn="l">
              <a:defRPr b="0" i="0" cap="all" baseline="0">
                <a:solidFill>
                  <a:srgbClr val="404040"/>
                </a:solidFill>
                <a:latin typeface="Frutiger LT 55 Roman"/>
                <a:cs typeface="Frutiger LT 55 Roman"/>
              </a:defRPr>
            </a:lvl1pPr>
          </a:lstStyle>
          <a:p>
            <a:r>
              <a:rPr lang="en-US"/>
              <a:t>Click to edit Master title style</a:t>
            </a:r>
            <a:endParaRPr lang="en-US" dirty="0"/>
          </a:p>
        </p:txBody>
      </p:sp>
      <p:sp>
        <p:nvSpPr>
          <p:cNvPr id="8" name="Subtitle 2"/>
          <p:cNvSpPr>
            <a:spLocks noGrp="1"/>
          </p:cNvSpPr>
          <p:nvPr>
            <p:ph type="subTitle" idx="1"/>
          </p:nvPr>
        </p:nvSpPr>
        <p:spPr>
          <a:xfrm>
            <a:off x="678755" y="5000066"/>
            <a:ext cx="8534400" cy="1058215"/>
          </a:xfrm>
          <a:prstGeom prst="rect">
            <a:avLst/>
          </a:prstGeom>
        </p:spPr>
        <p:txBody>
          <a:bodyPr/>
          <a:lstStyle>
            <a:lvl1pPr marL="0" indent="0" algn="l">
              <a:buNone/>
              <a:defRPr sz="900">
                <a:solidFill>
                  <a:schemeClr val="tx1">
                    <a:lumMod val="75000"/>
                    <a:lumOff val="25000"/>
                  </a:schemeClr>
                </a:solidFill>
                <a:latin typeface="Frutiger LT 55 Roman"/>
                <a:cs typeface="Frutiger LT 55 Roman"/>
              </a:defRPr>
            </a:lvl1pPr>
            <a:lvl2pPr marL="342874" indent="0" algn="ctr">
              <a:buNone/>
              <a:defRPr/>
            </a:lvl2pPr>
            <a:lvl3pPr marL="685749" indent="0" algn="ctr">
              <a:buNone/>
              <a:defRPr/>
            </a:lvl3pPr>
            <a:lvl4pPr marL="1028624" indent="0" algn="ctr">
              <a:buNone/>
              <a:defRPr/>
            </a:lvl4pPr>
            <a:lvl5pPr marL="1371498" indent="0" algn="ctr">
              <a:buNone/>
              <a:defRPr/>
            </a:lvl5pPr>
            <a:lvl6pPr marL="1714371" indent="0" algn="ctr">
              <a:buNone/>
              <a:defRPr/>
            </a:lvl6pPr>
            <a:lvl7pPr marL="2057246" indent="0" algn="ctr">
              <a:buNone/>
              <a:defRPr/>
            </a:lvl7pPr>
            <a:lvl8pPr marL="2400120" indent="0" algn="ctr">
              <a:buNone/>
              <a:defRPr/>
            </a:lvl8pPr>
            <a:lvl9pPr marL="2742994" indent="0" algn="ctr">
              <a:buNone/>
              <a:defRPr/>
            </a:lvl9pPr>
          </a:lstStyle>
          <a:p>
            <a:r>
              <a:rPr lang="en-US"/>
              <a:t>Click to edit Master subtitle style</a:t>
            </a:r>
            <a:endParaRPr lang="en-US" dirty="0"/>
          </a:p>
        </p:txBody>
      </p:sp>
      <p:sp>
        <p:nvSpPr>
          <p:cNvPr id="2" name="Slide Number Placeholder 5">
            <a:extLst>
              <a:ext uri="{FF2B5EF4-FFF2-40B4-BE49-F238E27FC236}">
                <a16:creationId xmlns:a16="http://schemas.microsoft.com/office/drawing/2014/main" id="{044C8FEF-3FD3-5A34-B46F-19F647F23E09}"/>
              </a:ext>
            </a:extLst>
          </p:cNvPr>
          <p:cNvSpPr>
            <a:spLocks noGrp="1"/>
          </p:cNvSpPr>
          <p:nvPr>
            <p:ph type="sldNum" sz="quarter" idx="10"/>
          </p:nvPr>
        </p:nvSpPr>
        <p:spPr>
          <a:xfrm>
            <a:off x="9141884" y="6492875"/>
            <a:ext cx="2844800" cy="365125"/>
          </a:xfrm>
        </p:spPr>
        <p:txBody>
          <a:bodyPr/>
          <a:lstStyle>
            <a:lvl1pPr>
              <a:defRPr/>
            </a:lvl1pPr>
          </a:lstStyle>
          <a:p>
            <a:fld id="{250D9B40-7FC1-46D1-BD71-9979E9404DC8}" type="slidenum">
              <a:rPr lang="en-US" altLang="en-US"/>
              <a:pPr/>
              <a:t>‹#›</a:t>
            </a:fld>
            <a:endParaRPr lang="en-US" altLang="en-US"/>
          </a:p>
        </p:txBody>
      </p:sp>
    </p:spTree>
    <p:extLst>
      <p:ext uri="{BB962C8B-B14F-4D97-AF65-F5344CB8AC3E}">
        <p14:creationId xmlns:p14="http://schemas.microsoft.com/office/powerpoint/2010/main" val="21052306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77679" y="236662"/>
            <a:ext cx="8198799" cy="1283584"/>
          </a:xfrm>
          <a:prstGeom prst="rect">
            <a:avLst/>
          </a:prstGeom>
        </p:spPr>
        <p:txBody>
          <a:bodyPr/>
          <a:lstStyle>
            <a:lvl1pPr algn="l">
              <a:defRPr sz="3000" cap="all">
                <a:solidFill>
                  <a:srgbClr val="FFFFFF"/>
                </a:solidFill>
                <a:latin typeface="Frutiger LT 55 Roman"/>
                <a:cs typeface="Frutiger LT 55 Roman"/>
              </a:defRPr>
            </a:lvl1pPr>
          </a:lstStyle>
          <a:p>
            <a:r>
              <a:rPr lang="en-US"/>
              <a:t>Click to edit Master title style</a:t>
            </a:r>
            <a:endParaRPr lang="en-US" dirty="0"/>
          </a:p>
        </p:txBody>
      </p:sp>
      <p:sp>
        <p:nvSpPr>
          <p:cNvPr id="3" name="Content Placeholder 2"/>
          <p:cNvSpPr>
            <a:spLocks noGrp="1"/>
          </p:cNvSpPr>
          <p:nvPr>
            <p:ph sz="half" idx="1"/>
          </p:nvPr>
        </p:nvSpPr>
        <p:spPr>
          <a:xfrm>
            <a:off x="609600" y="2174875"/>
            <a:ext cx="5384800" cy="3951288"/>
          </a:xfrm>
          <a:prstGeom prst="rect">
            <a:avLst/>
          </a:prstGeom>
        </p:spPr>
        <p:txBody>
          <a:bodyPr/>
          <a:lstStyle>
            <a:lvl1pPr>
              <a:defRPr sz="2100">
                <a:solidFill>
                  <a:srgbClr val="F17D00"/>
                </a:solidFill>
                <a:latin typeface="Frutiger LT 55 Roman"/>
                <a:cs typeface="Frutiger LT 55 Roman"/>
              </a:defRPr>
            </a:lvl1pPr>
            <a:lvl2pPr>
              <a:defRPr sz="1800">
                <a:solidFill>
                  <a:srgbClr val="FFFFFF"/>
                </a:solidFill>
                <a:latin typeface="Frutiger LT 55 Roman"/>
                <a:cs typeface="Frutiger LT 55 Roman"/>
              </a:defRPr>
            </a:lvl2pPr>
            <a:lvl3pPr>
              <a:defRPr sz="1500">
                <a:solidFill>
                  <a:srgbClr val="FFFFFF"/>
                </a:solidFill>
                <a:latin typeface="Frutiger LT 55 Roman"/>
                <a:cs typeface="Frutiger LT 55 Roman"/>
              </a:defRPr>
            </a:lvl3pPr>
            <a:lvl4pPr>
              <a:defRPr sz="1351">
                <a:solidFill>
                  <a:srgbClr val="FFFFFF"/>
                </a:solidFill>
                <a:latin typeface="Frutiger LT 55 Roman"/>
                <a:cs typeface="Frutiger LT 55 Roman"/>
              </a:defRPr>
            </a:lvl4pPr>
            <a:lvl5pPr>
              <a:defRPr sz="1351">
                <a:solidFill>
                  <a:srgbClr val="FFFFFF"/>
                </a:solidFill>
                <a:latin typeface="Frutiger LT 55 Roman"/>
                <a:cs typeface="Frutiger LT 55 Roman"/>
              </a:defRPr>
            </a:lvl5pPr>
            <a:lvl6pPr>
              <a:defRPr sz="1351"/>
            </a:lvl6pPr>
            <a:lvl7pPr>
              <a:defRPr sz="1351"/>
            </a:lvl7pPr>
            <a:lvl8pPr>
              <a:defRPr sz="1351"/>
            </a:lvl8pPr>
            <a:lvl9pPr>
              <a:defRPr sz="1351"/>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97600" y="2174875"/>
            <a:ext cx="5384800" cy="3951288"/>
          </a:xfrm>
          <a:prstGeom prst="rect">
            <a:avLst/>
          </a:prstGeom>
        </p:spPr>
        <p:txBody>
          <a:bodyPr/>
          <a:lstStyle>
            <a:lvl1pPr>
              <a:defRPr sz="2100">
                <a:solidFill>
                  <a:srgbClr val="F17D00"/>
                </a:solidFill>
                <a:latin typeface="Frutiger LT 55 Roman"/>
                <a:cs typeface="Frutiger LT 55 Roman"/>
              </a:defRPr>
            </a:lvl1pPr>
            <a:lvl2pPr>
              <a:defRPr sz="1800">
                <a:solidFill>
                  <a:srgbClr val="FFFFFF"/>
                </a:solidFill>
                <a:latin typeface="Frutiger LT 55 Roman"/>
                <a:cs typeface="Frutiger LT 55 Roman"/>
              </a:defRPr>
            </a:lvl2pPr>
            <a:lvl3pPr>
              <a:defRPr sz="1500">
                <a:solidFill>
                  <a:srgbClr val="FFFFFF"/>
                </a:solidFill>
                <a:latin typeface="Frutiger LT 55 Roman"/>
                <a:cs typeface="Frutiger LT 55 Roman"/>
              </a:defRPr>
            </a:lvl3pPr>
            <a:lvl4pPr>
              <a:defRPr sz="1351">
                <a:solidFill>
                  <a:srgbClr val="FFFFFF"/>
                </a:solidFill>
                <a:latin typeface="Frutiger LT 55 Roman"/>
                <a:cs typeface="Frutiger LT 55 Roman"/>
              </a:defRPr>
            </a:lvl4pPr>
            <a:lvl5pPr>
              <a:defRPr sz="1351">
                <a:solidFill>
                  <a:srgbClr val="FFFFFF"/>
                </a:solidFill>
                <a:latin typeface="Frutiger LT 55 Roman"/>
                <a:cs typeface="Frutiger LT 55 Roman"/>
              </a:defRPr>
            </a:lvl5pPr>
            <a:lvl6pPr>
              <a:defRPr sz="1351"/>
            </a:lvl6pPr>
            <a:lvl7pPr>
              <a:defRPr sz="1351"/>
            </a:lvl7pPr>
            <a:lvl8pPr>
              <a:defRPr sz="1351"/>
            </a:lvl8pPr>
            <a:lvl9pPr>
              <a:defRPr sz="1351"/>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2"/>
          <p:cNvSpPr>
            <a:spLocks noGrp="1"/>
          </p:cNvSpPr>
          <p:nvPr>
            <p:ph type="body" idx="10"/>
          </p:nvPr>
        </p:nvSpPr>
        <p:spPr>
          <a:xfrm>
            <a:off x="664231" y="6139778"/>
            <a:ext cx="10363200" cy="392959"/>
          </a:xfrm>
          <a:prstGeom prst="rect">
            <a:avLst/>
          </a:prstGeom>
        </p:spPr>
        <p:txBody>
          <a:bodyPr anchor="b"/>
          <a:lstStyle>
            <a:lvl1pPr marL="0" indent="0">
              <a:buNone/>
              <a:defRPr sz="1200" cap="all">
                <a:solidFill>
                  <a:schemeClr val="bg1"/>
                </a:solidFill>
                <a:latin typeface="Frutiger LT 55 Roman"/>
                <a:cs typeface="Frutiger LT 55 Roman"/>
              </a:defRPr>
            </a:lvl1pPr>
            <a:lvl2pPr marL="342874" indent="0">
              <a:buNone/>
              <a:defRPr sz="1351"/>
            </a:lvl2pPr>
            <a:lvl3pPr marL="685749" indent="0">
              <a:buNone/>
              <a:defRPr sz="1200"/>
            </a:lvl3pPr>
            <a:lvl4pPr marL="1028624" indent="0">
              <a:buNone/>
              <a:defRPr sz="1051"/>
            </a:lvl4pPr>
            <a:lvl5pPr marL="1371498" indent="0">
              <a:buNone/>
              <a:defRPr sz="1051"/>
            </a:lvl5pPr>
            <a:lvl6pPr marL="1714371" indent="0">
              <a:buNone/>
              <a:defRPr sz="1051"/>
            </a:lvl6pPr>
            <a:lvl7pPr marL="2057246" indent="0">
              <a:buNone/>
              <a:defRPr sz="1051"/>
            </a:lvl7pPr>
            <a:lvl8pPr marL="2400120" indent="0">
              <a:buNone/>
              <a:defRPr sz="1051"/>
            </a:lvl8pPr>
            <a:lvl9pPr marL="2742994" indent="0">
              <a:buNone/>
              <a:defRPr sz="1051"/>
            </a:lvl9pPr>
          </a:lstStyle>
          <a:p>
            <a:pPr lvl="0"/>
            <a:r>
              <a:rPr lang="en-US"/>
              <a:t>Click to edit Master text styles</a:t>
            </a:r>
          </a:p>
        </p:txBody>
      </p:sp>
      <p:sp>
        <p:nvSpPr>
          <p:cNvPr id="6" name="Slide Number Placeholder 5">
            <a:extLst>
              <a:ext uri="{FF2B5EF4-FFF2-40B4-BE49-F238E27FC236}">
                <a16:creationId xmlns:a16="http://schemas.microsoft.com/office/drawing/2014/main" id="{1EE2B5F7-0F2F-9EF5-CBAB-8188C7F4F6EF}"/>
              </a:ext>
            </a:extLst>
          </p:cNvPr>
          <p:cNvSpPr>
            <a:spLocks noGrp="1"/>
          </p:cNvSpPr>
          <p:nvPr>
            <p:ph type="sldNum" sz="quarter" idx="11"/>
          </p:nvPr>
        </p:nvSpPr>
        <p:spPr>
          <a:xfrm>
            <a:off x="8989484" y="6629413"/>
            <a:ext cx="2844800" cy="365125"/>
          </a:xfrm>
          <a:prstGeom prst="rect">
            <a:avLst/>
          </a:prstGeom>
        </p:spPr>
        <p:txBody>
          <a:bodyPr vert="horz" wrap="square" lIns="91440" tIns="45720" rIns="91440" bIns="45720" numCol="1" anchor="t" anchorCtr="0" compatLnSpc="1">
            <a:prstTxWarp prst="textNoShape">
              <a:avLst/>
            </a:prstTxWarp>
          </a:bodyPr>
          <a:lstStyle>
            <a:lvl1pPr algn="r" eaLnBrk="1" hangingPunct="1">
              <a:defRPr sz="600">
                <a:solidFill>
                  <a:schemeClr val="bg1"/>
                </a:solidFill>
                <a:latin typeface="Frutiger LT 55 Roman" pitchFamily="34" charset="0"/>
              </a:defRPr>
            </a:lvl1pPr>
          </a:lstStyle>
          <a:p>
            <a:fld id="{71C63AB4-6DC0-4902-8E9D-B5377E74E401}" type="slidenum">
              <a:rPr lang="en-SG" smtClean="0"/>
              <a:t>‹#›</a:t>
            </a:fld>
            <a:endParaRPr lang="en-SG"/>
          </a:p>
        </p:txBody>
      </p:sp>
    </p:spTree>
    <p:extLst>
      <p:ext uri="{BB962C8B-B14F-4D97-AF65-F5344CB8AC3E}">
        <p14:creationId xmlns:p14="http://schemas.microsoft.com/office/powerpoint/2010/main" val="175504518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7" name="Title 1"/>
          <p:cNvSpPr>
            <a:spLocks noGrp="1"/>
          </p:cNvSpPr>
          <p:nvPr>
            <p:ph type="title"/>
          </p:nvPr>
        </p:nvSpPr>
        <p:spPr>
          <a:xfrm>
            <a:off x="654880" y="228781"/>
            <a:ext cx="8831584" cy="1139981"/>
          </a:xfrm>
          <a:prstGeom prst="rect">
            <a:avLst/>
          </a:prstGeom>
        </p:spPr>
        <p:txBody>
          <a:bodyPr/>
          <a:lstStyle>
            <a:lvl1pPr algn="l">
              <a:defRPr sz="3000" b="0" i="0" cap="all">
                <a:solidFill>
                  <a:srgbClr val="404040"/>
                </a:solidFill>
                <a:latin typeface="Frutiger LT 55 Roman"/>
                <a:cs typeface="Frutiger LT 55 Roman"/>
              </a:defRPr>
            </a:lvl1pPr>
          </a:lstStyle>
          <a:p>
            <a:r>
              <a:rPr lang="en-US"/>
              <a:t>Click to edit Master title style</a:t>
            </a:r>
            <a:endParaRPr lang="en-US" dirty="0"/>
          </a:p>
        </p:txBody>
      </p:sp>
      <p:sp>
        <p:nvSpPr>
          <p:cNvPr id="8" name="Content Placeholder 2"/>
          <p:cNvSpPr>
            <a:spLocks noGrp="1"/>
          </p:cNvSpPr>
          <p:nvPr>
            <p:ph idx="1"/>
          </p:nvPr>
        </p:nvSpPr>
        <p:spPr>
          <a:xfrm>
            <a:off x="654880" y="2000916"/>
            <a:ext cx="10972800" cy="4023394"/>
          </a:xfrm>
          <a:prstGeom prst="rect">
            <a:avLst/>
          </a:prstGeom>
        </p:spPr>
        <p:txBody>
          <a:bodyPr/>
          <a:lstStyle>
            <a:lvl1pPr algn="l">
              <a:defRPr sz="2100" b="0" i="0" cap="none">
                <a:solidFill>
                  <a:srgbClr val="404040"/>
                </a:solidFill>
                <a:latin typeface="Frutiger LT 55 Roman"/>
                <a:cs typeface="Frutiger LT 55 Roman"/>
              </a:defRPr>
            </a:lvl1pPr>
            <a:lvl2pPr algn="l">
              <a:defRPr b="0" i="0">
                <a:solidFill>
                  <a:srgbClr val="404040"/>
                </a:solidFill>
                <a:latin typeface="Frutiger LT 55 Roman"/>
                <a:cs typeface="Frutiger LT 55 Roman"/>
              </a:defRPr>
            </a:lvl2pPr>
            <a:lvl3pPr algn="l">
              <a:defRPr b="0" i="0">
                <a:solidFill>
                  <a:srgbClr val="404040"/>
                </a:solidFill>
                <a:latin typeface="Frutiger LT 55 Roman"/>
                <a:cs typeface="Frutiger LT 55 Roman"/>
              </a:defRPr>
            </a:lvl3pPr>
            <a:lvl4pPr algn="l">
              <a:defRPr b="0" i="0">
                <a:solidFill>
                  <a:srgbClr val="FFFFFF"/>
                </a:solidFill>
                <a:latin typeface="Frutiger LT 55 Roman"/>
                <a:cs typeface="Frutiger LT 55 Roman"/>
              </a:defRPr>
            </a:lvl4pPr>
            <a:lvl5pPr algn="l">
              <a:defRPr b="0" i="0">
                <a:solidFill>
                  <a:srgbClr val="FFFFFF"/>
                </a:solidFill>
                <a:latin typeface="Frutiger LT 55 Roman"/>
                <a:cs typeface="Frutiger LT 55 Roman"/>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2"/>
          <p:cNvSpPr>
            <a:spLocks noGrp="1"/>
          </p:cNvSpPr>
          <p:nvPr>
            <p:ph type="body" idx="10"/>
          </p:nvPr>
        </p:nvSpPr>
        <p:spPr>
          <a:xfrm>
            <a:off x="664231" y="6139778"/>
            <a:ext cx="10363200" cy="392959"/>
          </a:xfrm>
          <a:prstGeom prst="rect">
            <a:avLst/>
          </a:prstGeom>
        </p:spPr>
        <p:txBody>
          <a:bodyPr anchor="b"/>
          <a:lstStyle>
            <a:lvl1pPr marL="0" indent="0">
              <a:buNone/>
              <a:defRPr sz="1200" cap="all">
                <a:solidFill>
                  <a:srgbClr val="023E7C"/>
                </a:solidFill>
                <a:latin typeface="Frutiger LT 55 Roman"/>
                <a:cs typeface="Frutiger LT 55 Roman"/>
              </a:defRPr>
            </a:lvl1pPr>
            <a:lvl2pPr marL="342874" indent="0">
              <a:buNone/>
              <a:defRPr sz="1351"/>
            </a:lvl2pPr>
            <a:lvl3pPr marL="685749" indent="0">
              <a:buNone/>
              <a:defRPr sz="1200"/>
            </a:lvl3pPr>
            <a:lvl4pPr marL="1028624" indent="0">
              <a:buNone/>
              <a:defRPr sz="1051"/>
            </a:lvl4pPr>
            <a:lvl5pPr marL="1371498" indent="0">
              <a:buNone/>
              <a:defRPr sz="1051"/>
            </a:lvl5pPr>
            <a:lvl6pPr marL="1714371" indent="0">
              <a:buNone/>
              <a:defRPr sz="1051"/>
            </a:lvl6pPr>
            <a:lvl7pPr marL="2057246" indent="0">
              <a:buNone/>
              <a:defRPr sz="1051"/>
            </a:lvl7pPr>
            <a:lvl8pPr marL="2400120" indent="0">
              <a:buNone/>
              <a:defRPr sz="1051"/>
            </a:lvl8pPr>
            <a:lvl9pPr marL="2742994" indent="0">
              <a:buNone/>
              <a:defRPr sz="1051"/>
            </a:lvl9pPr>
          </a:lstStyle>
          <a:p>
            <a:pPr lvl="0"/>
            <a:r>
              <a:rPr lang="en-US"/>
              <a:t>Click to edit Master text styles</a:t>
            </a:r>
          </a:p>
        </p:txBody>
      </p:sp>
      <p:sp>
        <p:nvSpPr>
          <p:cNvPr id="2" name="Slide Number Placeholder 5">
            <a:extLst>
              <a:ext uri="{FF2B5EF4-FFF2-40B4-BE49-F238E27FC236}">
                <a16:creationId xmlns:a16="http://schemas.microsoft.com/office/drawing/2014/main" id="{790E33DE-F902-A092-B44D-6E029BB63681}"/>
              </a:ext>
            </a:extLst>
          </p:cNvPr>
          <p:cNvSpPr>
            <a:spLocks noGrp="1"/>
          </p:cNvSpPr>
          <p:nvPr>
            <p:ph type="sldNum" sz="quarter" idx="11"/>
          </p:nvPr>
        </p:nvSpPr>
        <p:spPr>
          <a:xfrm>
            <a:off x="9084734" y="6492875"/>
            <a:ext cx="2844800" cy="365125"/>
          </a:xfrm>
        </p:spPr>
        <p:txBody>
          <a:bodyPr/>
          <a:lstStyle>
            <a:lvl1pPr>
              <a:defRPr/>
            </a:lvl1pPr>
          </a:lstStyle>
          <a:p>
            <a:fld id="{B6EC9B44-E994-48D6-AAC1-B3503DFC45C2}" type="slidenum">
              <a:rPr lang="en-US" altLang="en-US"/>
              <a:pPr/>
              <a:t>‹#›</a:t>
            </a:fld>
            <a:endParaRPr lang="en-US" altLang="en-US"/>
          </a:p>
        </p:txBody>
      </p:sp>
    </p:spTree>
    <p:extLst>
      <p:ext uri="{BB962C8B-B14F-4D97-AF65-F5344CB8AC3E}">
        <p14:creationId xmlns:p14="http://schemas.microsoft.com/office/powerpoint/2010/main" val="408212601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7" name="Title 1"/>
          <p:cNvSpPr>
            <a:spLocks noGrp="1"/>
          </p:cNvSpPr>
          <p:nvPr>
            <p:ph type="title"/>
          </p:nvPr>
        </p:nvSpPr>
        <p:spPr>
          <a:xfrm>
            <a:off x="673292" y="4406913"/>
            <a:ext cx="10363200" cy="1362075"/>
          </a:xfrm>
          <a:prstGeom prst="rect">
            <a:avLst/>
          </a:prstGeom>
        </p:spPr>
        <p:txBody>
          <a:bodyPr anchor="t"/>
          <a:lstStyle>
            <a:lvl1pPr algn="l">
              <a:defRPr sz="3000" b="0" cap="all">
                <a:solidFill>
                  <a:srgbClr val="404040"/>
                </a:solidFill>
                <a:latin typeface="Frutiger LT 55 Roman"/>
                <a:cs typeface="Frutiger LT 55 Roman"/>
              </a:defRPr>
            </a:lvl1pPr>
          </a:lstStyle>
          <a:p>
            <a:r>
              <a:rPr lang="en-US"/>
              <a:t>Click to edit Master title style</a:t>
            </a:r>
            <a:endParaRPr lang="en-US" dirty="0"/>
          </a:p>
        </p:txBody>
      </p:sp>
      <p:sp>
        <p:nvSpPr>
          <p:cNvPr id="8" name="Text Placeholder 2"/>
          <p:cNvSpPr>
            <a:spLocks noGrp="1"/>
          </p:cNvSpPr>
          <p:nvPr>
            <p:ph type="body" idx="1"/>
          </p:nvPr>
        </p:nvSpPr>
        <p:spPr>
          <a:xfrm>
            <a:off x="673292" y="2906713"/>
            <a:ext cx="10363200" cy="1500187"/>
          </a:xfrm>
          <a:prstGeom prst="rect">
            <a:avLst/>
          </a:prstGeom>
        </p:spPr>
        <p:txBody>
          <a:bodyPr anchor="b"/>
          <a:lstStyle>
            <a:lvl1pPr marL="0" indent="0">
              <a:buNone/>
              <a:defRPr sz="1500">
                <a:solidFill>
                  <a:srgbClr val="023E7C"/>
                </a:solidFill>
                <a:latin typeface="Frutiger LT 55 Roman"/>
                <a:cs typeface="Frutiger LT 55 Roman"/>
              </a:defRPr>
            </a:lvl1pPr>
            <a:lvl2pPr marL="342874" indent="0">
              <a:buNone/>
              <a:defRPr sz="1351"/>
            </a:lvl2pPr>
            <a:lvl3pPr marL="685749" indent="0">
              <a:buNone/>
              <a:defRPr sz="1200"/>
            </a:lvl3pPr>
            <a:lvl4pPr marL="1028624" indent="0">
              <a:buNone/>
              <a:defRPr sz="1051"/>
            </a:lvl4pPr>
            <a:lvl5pPr marL="1371498" indent="0">
              <a:buNone/>
              <a:defRPr sz="1051"/>
            </a:lvl5pPr>
            <a:lvl6pPr marL="1714371" indent="0">
              <a:buNone/>
              <a:defRPr sz="1051"/>
            </a:lvl6pPr>
            <a:lvl7pPr marL="2057246" indent="0">
              <a:buNone/>
              <a:defRPr sz="1051"/>
            </a:lvl7pPr>
            <a:lvl8pPr marL="2400120" indent="0">
              <a:buNone/>
              <a:defRPr sz="1051"/>
            </a:lvl8pPr>
            <a:lvl9pPr marL="2742994" indent="0">
              <a:buNone/>
              <a:defRPr sz="1051"/>
            </a:lvl9pPr>
          </a:lstStyle>
          <a:p>
            <a:pPr lvl="0"/>
            <a:r>
              <a:rPr lang="en-US"/>
              <a:t>Click to edit Master text styles</a:t>
            </a:r>
          </a:p>
        </p:txBody>
      </p:sp>
      <p:sp>
        <p:nvSpPr>
          <p:cNvPr id="9" name="Text Placeholder 2"/>
          <p:cNvSpPr>
            <a:spLocks noGrp="1"/>
          </p:cNvSpPr>
          <p:nvPr>
            <p:ph type="body" idx="10"/>
          </p:nvPr>
        </p:nvSpPr>
        <p:spPr>
          <a:xfrm>
            <a:off x="664231" y="6139778"/>
            <a:ext cx="10363200" cy="392959"/>
          </a:xfrm>
          <a:prstGeom prst="rect">
            <a:avLst/>
          </a:prstGeom>
        </p:spPr>
        <p:txBody>
          <a:bodyPr anchor="b"/>
          <a:lstStyle>
            <a:lvl1pPr marL="0" indent="0">
              <a:buNone/>
              <a:defRPr sz="1200" cap="all">
                <a:solidFill>
                  <a:srgbClr val="023E7C"/>
                </a:solidFill>
                <a:latin typeface="Frutiger LT 55 Roman"/>
                <a:cs typeface="Frutiger LT 55 Roman"/>
              </a:defRPr>
            </a:lvl1pPr>
            <a:lvl2pPr marL="342874" indent="0">
              <a:buNone/>
              <a:defRPr sz="1351"/>
            </a:lvl2pPr>
            <a:lvl3pPr marL="685749" indent="0">
              <a:buNone/>
              <a:defRPr sz="1200"/>
            </a:lvl3pPr>
            <a:lvl4pPr marL="1028624" indent="0">
              <a:buNone/>
              <a:defRPr sz="1051"/>
            </a:lvl4pPr>
            <a:lvl5pPr marL="1371498" indent="0">
              <a:buNone/>
              <a:defRPr sz="1051"/>
            </a:lvl5pPr>
            <a:lvl6pPr marL="1714371" indent="0">
              <a:buNone/>
              <a:defRPr sz="1051"/>
            </a:lvl6pPr>
            <a:lvl7pPr marL="2057246" indent="0">
              <a:buNone/>
              <a:defRPr sz="1051"/>
            </a:lvl7pPr>
            <a:lvl8pPr marL="2400120" indent="0">
              <a:buNone/>
              <a:defRPr sz="1051"/>
            </a:lvl8pPr>
            <a:lvl9pPr marL="2742994" indent="0">
              <a:buNone/>
              <a:defRPr sz="1051"/>
            </a:lvl9pPr>
          </a:lstStyle>
          <a:p>
            <a:pPr lvl="0"/>
            <a:r>
              <a:rPr lang="en-US"/>
              <a:t>Click to edit Master text styles</a:t>
            </a:r>
          </a:p>
        </p:txBody>
      </p:sp>
      <p:sp>
        <p:nvSpPr>
          <p:cNvPr id="2" name="Slide Number Placeholder 5">
            <a:extLst>
              <a:ext uri="{FF2B5EF4-FFF2-40B4-BE49-F238E27FC236}">
                <a16:creationId xmlns:a16="http://schemas.microsoft.com/office/drawing/2014/main" id="{4621B4E3-7AAE-98AD-2CC3-7B3F6D1E6A6A}"/>
              </a:ext>
            </a:extLst>
          </p:cNvPr>
          <p:cNvSpPr>
            <a:spLocks noGrp="1"/>
          </p:cNvSpPr>
          <p:nvPr>
            <p:ph type="sldNum" sz="quarter" idx="11"/>
          </p:nvPr>
        </p:nvSpPr>
        <p:spPr>
          <a:xfrm>
            <a:off x="9046634" y="6495553"/>
            <a:ext cx="2844800" cy="365125"/>
          </a:xfrm>
        </p:spPr>
        <p:txBody>
          <a:bodyPr/>
          <a:lstStyle>
            <a:lvl1pPr>
              <a:defRPr/>
            </a:lvl1pPr>
          </a:lstStyle>
          <a:p>
            <a:fld id="{A83F4072-A2EB-4FD5-B6CF-5B0B5927CF5F}" type="slidenum">
              <a:rPr lang="en-US" altLang="en-US"/>
              <a:pPr/>
              <a:t>‹#›</a:t>
            </a:fld>
            <a:endParaRPr lang="en-US" altLang="en-US"/>
          </a:p>
        </p:txBody>
      </p:sp>
    </p:spTree>
    <p:extLst>
      <p:ext uri="{BB962C8B-B14F-4D97-AF65-F5344CB8AC3E}">
        <p14:creationId xmlns:p14="http://schemas.microsoft.com/office/powerpoint/2010/main" val="354633967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8" name="Content Placeholder 2"/>
          <p:cNvSpPr>
            <a:spLocks noGrp="1"/>
          </p:cNvSpPr>
          <p:nvPr>
            <p:ph sz="half" idx="1"/>
          </p:nvPr>
        </p:nvSpPr>
        <p:spPr>
          <a:xfrm>
            <a:off x="609600" y="2174875"/>
            <a:ext cx="5384800" cy="3951288"/>
          </a:xfrm>
          <a:prstGeom prst="rect">
            <a:avLst/>
          </a:prstGeom>
        </p:spPr>
        <p:txBody>
          <a:bodyPr/>
          <a:lstStyle>
            <a:lvl1pPr>
              <a:defRPr sz="2100">
                <a:solidFill>
                  <a:srgbClr val="023E7C"/>
                </a:solidFill>
                <a:latin typeface="Frutiger LT 55 Roman"/>
                <a:cs typeface="Frutiger LT 55 Roman"/>
              </a:defRPr>
            </a:lvl1pPr>
            <a:lvl2pPr>
              <a:defRPr sz="1800">
                <a:solidFill>
                  <a:srgbClr val="FFFFFF"/>
                </a:solidFill>
                <a:latin typeface="Frutiger LT 55 Roman"/>
                <a:cs typeface="Frutiger LT 55 Roman"/>
              </a:defRPr>
            </a:lvl2pPr>
            <a:lvl3pPr>
              <a:defRPr sz="1500">
                <a:solidFill>
                  <a:srgbClr val="FFFFFF"/>
                </a:solidFill>
                <a:latin typeface="Frutiger LT 55 Roman"/>
                <a:cs typeface="Frutiger LT 55 Roman"/>
              </a:defRPr>
            </a:lvl3pPr>
            <a:lvl4pPr>
              <a:defRPr sz="1351">
                <a:solidFill>
                  <a:srgbClr val="FFFFFF"/>
                </a:solidFill>
                <a:latin typeface="Frutiger LT 55 Roman"/>
                <a:cs typeface="Frutiger LT 55 Roman"/>
              </a:defRPr>
            </a:lvl4pPr>
            <a:lvl5pPr>
              <a:defRPr sz="1351">
                <a:solidFill>
                  <a:srgbClr val="FFFFFF"/>
                </a:solidFill>
                <a:latin typeface="Frutiger LT 55 Roman"/>
                <a:cs typeface="Frutiger LT 55 Roman"/>
              </a:defRPr>
            </a:lvl5pPr>
            <a:lvl6pPr>
              <a:defRPr sz="1351"/>
            </a:lvl6pPr>
            <a:lvl7pPr>
              <a:defRPr sz="1351"/>
            </a:lvl7pPr>
            <a:lvl8pPr>
              <a:defRPr sz="1351"/>
            </a:lvl8pPr>
            <a:lvl9pPr>
              <a:defRPr sz="1351"/>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3"/>
          <p:cNvSpPr>
            <a:spLocks noGrp="1"/>
          </p:cNvSpPr>
          <p:nvPr>
            <p:ph sz="half" idx="2"/>
          </p:nvPr>
        </p:nvSpPr>
        <p:spPr>
          <a:xfrm>
            <a:off x="6197600" y="2174875"/>
            <a:ext cx="5384800" cy="3951288"/>
          </a:xfrm>
          <a:prstGeom prst="rect">
            <a:avLst/>
          </a:prstGeom>
        </p:spPr>
        <p:txBody>
          <a:bodyPr/>
          <a:lstStyle>
            <a:lvl1pPr>
              <a:defRPr sz="2100">
                <a:solidFill>
                  <a:srgbClr val="023E7C"/>
                </a:solidFill>
                <a:latin typeface="Frutiger LT 55 Roman"/>
                <a:cs typeface="Frutiger LT 55 Roman"/>
              </a:defRPr>
            </a:lvl1pPr>
            <a:lvl2pPr>
              <a:defRPr sz="1800">
                <a:solidFill>
                  <a:srgbClr val="FFFFFF"/>
                </a:solidFill>
                <a:latin typeface="Frutiger LT 55 Roman"/>
                <a:cs typeface="Frutiger LT 55 Roman"/>
              </a:defRPr>
            </a:lvl2pPr>
            <a:lvl3pPr>
              <a:defRPr sz="1500">
                <a:solidFill>
                  <a:srgbClr val="FFFFFF"/>
                </a:solidFill>
                <a:latin typeface="Frutiger LT 55 Roman"/>
                <a:cs typeface="Frutiger LT 55 Roman"/>
              </a:defRPr>
            </a:lvl3pPr>
            <a:lvl4pPr>
              <a:defRPr sz="1351">
                <a:solidFill>
                  <a:srgbClr val="FFFFFF"/>
                </a:solidFill>
                <a:latin typeface="Frutiger LT 55 Roman"/>
                <a:cs typeface="Frutiger LT 55 Roman"/>
              </a:defRPr>
            </a:lvl4pPr>
            <a:lvl5pPr>
              <a:defRPr sz="1351">
                <a:solidFill>
                  <a:srgbClr val="FFFFFF"/>
                </a:solidFill>
                <a:latin typeface="Frutiger LT 55 Roman"/>
                <a:cs typeface="Frutiger LT 55 Roman"/>
              </a:defRPr>
            </a:lvl5pPr>
            <a:lvl6pPr>
              <a:defRPr sz="1351"/>
            </a:lvl6pPr>
            <a:lvl7pPr>
              <a:defRPr sz="1351"/>
            </a:lvl7pPr>
            <a:lvl8pPr>
              <a:defRPr sz="1351"/>
            </a:lvl8pPr>
            <a:lvl9pPr>
              <a:defRPr sz="1351"/>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2"/>
          <p:cNvSpPr>
            <a:spLocks noGrp="1"/>
          </p:cNvSpPr>
          <p:nvPr>
            <p:ph type="body" idx="10"/>
          </p:nvPr>
        </p:nvSpPr>
        <p:spPr>
          <a:xfrm>
            <a:off x="664231" y="6139778"/>
            <a:ext cx="10363200" cy="392959"/>
          </a:xfrm>
          <a:prstGeom prst="rect">
            <a:avLst/>
          </a:prstGeom>
        </p:spPr>
        <p:txBody>
          <a:bodyPr anchor="b"/>
          <a:lstStyle>
            <a:lvl1pPr marL="0" indent="0">
              <a:buNone/>
              <a:defRPr sz="1200" cap="all">
                <a:solidFill>
                  <a:srgbClr val="023E7C"/>
                </a:solidFill>
                <a:latin typeface="Frutiger LT 55 Roman"/>
                <a:cs typeface="Frutiger LT 55 Roman"/>
              </a:defRPr>
            </a:lvl1pPr>
            <a:lvl2pPr marL="342874" indent="0">
              <a:buNone/>
              <a:defRPr sz="1351"/>
            </a:lvl2pPr>
            <a:lvl3pPr marL="685749" indent="0">
              <a:buNone/>
              <a:defRPr sz="1200"/>
            </a:lvl3pPr>
            <a:lvl4pPr marL="1028624" indent="0">
              <a:buNone/>
              <a:defRPr sz="1051"/>
            </a:lvl4pPr>
            <a:lvl5pPr marL="1371498" indent="0">
              <a:buNone/>
              <a:defRPr sz="1051"/>
            </a:lvl5pPr>
            <a:lvl6pPr marL="1714371" indent="0">
              <a:buNone/>
              <a:defRPr sz="1051"/>
            </a:lvl6pPr>
            <a:lvl7pPr marL="2057246" indent="0">
              <a:buNone/>
              <a:defRPr sz="1051"/>
            </a:lvl7pPr>
            <a:lvl8pPr marL="2400120" indent="0">
              <a:buNone/>
              <a:defRPr sz="1051"/>
            </a:lvl8pPr>
            <a:lvl9pPr marL="2742994" indent="0">
              <a:buNone/>
              <a:defRPr sz="1051"/>
            </a:lvl9pPr>
          </a:lstStyle>
          <a:p>
            <a:pPr lvl="0"/>
            <a:r>
              <a:rPr lang="en-US"/>
              <a:t>Click to edit Master text styles</a:t>
            </a:r>
          </a:p>
        </p:txBody>
      </p:sp>
      <p:sp>
        <p:nvSpPr>
          <p:cNvPr id="12" name="Title 1"/>
          <p:cNvSpPr>
            <a:spLocks noGrp="1"/>
          </p:cNvSpPr>
          <p:nvPr>
            <p:ph type="title"/>
          </p:nvPr>
        </p:nvSpPr>
        <p:spPr>
          <a:xfrm>
            <a:off x="656645" y="274638"/>
            <a:ext cx="9408967" cy="1324484"/>
          </a:xfrm>
          <a:prstGeom prst="rect">
            <a:avLst/>
          </a:prstGeom>
        </p:spPr>
        <p:txBody>
          <a:bodyPr/>
          <a:lstStyle>
            <a:lvl1pPr algn="l">
              <a:defRPr sz="3000" cap="all">
                <a:solidFill>
                  <a:schemeClr val="tx1">
                    <a:lumMod val="75000"/>
                    <a:lumOff val="25000"/>
                  </a:schemeClr>
                </a:solidFill>
                <a:latin typeface="Frutiger LT 55 Roman"/>
                <a:cs typeface="Frutiger LT 55 Roman"/>
              </a:defRPr>
            </a:lvl1pPr>
          </a:lstStyle>
          <a:p>
            <a:r>
              <a:rPr lang="en-US"/>
              <a:t>Click to edit Master title style</a:t>
            </a:r>
            <a:endParaRPr lang="en-US" dirty="0"/>
          </a:p>
        </p:txBody>
      </p:sp>
      <p:sp>
        <p:nvSpPr>
          <p:cNvPr id="2" name="Slide Number Placeholder 5">
            <a:extLst>
              <a:ext uri="{FF2B5EF4-FFF2-40B4-BE49-F238E27FC236}">
                <a16:creationId xmlns:a16="http://schemas.microsoft.com/office/drawing/2014/main" id="{D0B84579-589E-0493-A533-25757D91E7B3}"/>
              </a:ext>
            </a:extLst>
          </p:cNvPr>
          <p:cNvSpPr>
            <a:spLocks noGrp="1"/>
          </p:cNvSpPr>
          <p:nvPr>
            <p:ph type="sldNum" sz="quarter" idx="11"/>
          </p:nvPr>
        </p:nvSpPr>
        <p:spPr>
          <a:xfrm>
            <a:off x="9075209" y="6462887"/>
            <a:ext cx="2844800" cy="365125"/>
          </a:xfrm>
        </p:spPr>
        <p:txBody>
          <a:bodyPr/>
          <a:lstStyle>
            <a:lvl1pPr>
              <a:defRPr/>
            </a:lvl1pPr>
          </a:lstStyle>
          <a:p>
            <a:fld id="{B9763B03-27BF-4ED2-A2AF-0ED87780D653}" type="slidenum">
              <a:rPr lang="en-US" altLang="en-US"/>
              <a:pPr/>
              <a:t>‹#›</a:t>
            </a:fld>
            <a:endParaRPr lang="en-US" altLang="en-US"/>
          </a:p>
        </p:txBody>
      </p:sp>
    </p:spTree>
    <p:extLst>
      <p:ext uri="{BB962C8B-B14F-4D97-AF65-F5344CB8AC3E}">
        <p14:creationId xmlns:p14="http://schemas.microsoft.com/office/powerpoint/2010/main" val="381236939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0" name="Title 1"/>
          <p:cNvSpPr>
            <a:spLocks noGrp="1"/>
          </p:cNvSpPr>
          <p:nvPr>
            <p:ph type="title"/>
          </p:nvPr>
        </p:nvSpPr>
        <p:spPr>
          <a:xfrm>
            <a:off x="609609" y="780246"/>
            <a:ext cx="9236503" cy="1143000"/>
          </a:xfrm>
          <a:prstGeom prst="rect">
            <a:avLst/>
          </a:prstGeom>
        </p:spPr>
        <p:txBody>
          <a:bodyPr/>
          <a:lstStyle>
            <a:lvl1pPr algn="l">
              <a:defRPr sz="3000" cap="all">
                <a:solidFill>
                  <a:schemeClr val="tx1">
                    <a:lumMod val="75000"/>
                    <a:lumOff val="25000"/>
                  </a:schemeClr>
                </a:solidFill>
                <a:latin typeface="Frutiger LT 55 Roman"/>
                <a:cs typeface="Frutiger LT 55 Roman"/>
              </a:defRPr>
            </a:lvl1pPr>
          </a:lstStyle>
          <a:p>
            <a:r>
              <a:rPr lang="en-US"/>
              <a:t>Click to edit Master title style</a:t>
            </a:r>
            <a:endParaRPr lang="en-US" dirty="0"/>
          </a:p>
        </p:txBody>
      </p:sp>
      <p:sp>
        <p:nvSpPr>
          <p:cNvPr id="11" name="Text Placeholder 2"/>
          <p:cNvSpPr>
            <a:spLocks noGrp="1"/>
          </p:cNvSpPr>
          <p:nvPr>
            <p:ph type="body" idx="1"/>
          </p:nvPr>
        </p:nvSpPr>
        <p:spPr>
          <a:xfrm>
            <a:off x="609600" y="2065338"/>
            <a:ext cx="5386917" cy="639762"/>
          </a:xfrm>
          <a:prstGeom prst="rect">
            <a:avLst/>
          </a:prstGeom>
        </p:spPr>
        <p:txBody>
          <a:bodyPr anchor="b"/>
          <a:lstStyle>
            <a:lvl1pPr marL="0" indent="0">
              <a:buNone/>
              <a:defRPr sz="1500" b="0" cap="none">
                <a:solidFill>
                  <a:srgbClr val="023E7C"/>
                </a:solidFill>
                <a:latin typeface="Frutiger LT 55 Roman"/>
                <a:cs typeface="Frutiger LT 55 Roman"/>
              </a:defRPr>
            </a:lvl1pPr>
            <a:lvl2pPr marL="342874" indent="0">
              <a:buNone/>
              <a:defRPr sz="1500" b="1"/>
            </a:lvl2pPr>
            <a:lvl3pPr marL="685749" indent="0">
              <a:buNone/>
              <a:defRPr sz="1351" b="1"/>
            </a:lvl3pPr>
            <a:lvl4pPr marL="1028624" indent="0">
              <a:buNone/>
              <a:defRPr sz="1200" b="1"/>
            </a:lvl4pPr>
            <a:lvl5pPr marL="1371498" indent="0">
              <a:buNone/>
              <a:defRPr sz="1200" b="1"/>
            </a:lvl5pPr>
            <a:lvl6pPr marL="1714371" indent="0">
              <a:buNone/>
              <a:defRPr sz="1200" b="1"/>
            </a:lvl6pPr>
            <a:lvl7pPr marL="2057246" indent="0">
              <a:buNone/>
              <a:defRPr sz="1200" b="1"/>
            </a:lvl7pPr>
            <a:lvl8pPr marL="2400120" indent="0">
              <a:buNone/>
              <a:defRPr sz="1200" b="1"/>
            </a:lvl8pPr>
            <a:lvl9pPr marL="2742994" indent="0">
              <a:buNone/>
              <a:defRPr sz="1200" b="1"/>
            </a:lvl9pPr>
          </a:lstStyle>
          <a:p>
            <a:pPr lvl="0"/>
            <a:r>
              <a:rPr lang="en-US"/>
              <a:t>Click to edit Master text styles</a:t>
            </a:r>
          </a:p>
        </p:txBody>
      </p:sp>
      <p:sp>
        <p:nvSpPr>
          <p:cNvPr id="12" name="Content Placeholder 3"/>
          <p:cNvSpPr>
            <a:spLocks noGrp="1"/>
          </p:cNvSpPr>
          <p:nvPr>
            <p:ph sz="half" idx="2"/>
          </p:nvPr>
        </p:nvSpPr>
        <p:spPr>
          <a:xfrm>
            <a:off x="609600" y="2705112"/>
            <a:ext cx="5386917" cy="3421063"/>
          </a:xfrm>
          <a:prstGeom prst="rect">
            <a:avLst/>
          </a:prstGeom>
        </p:spPr>
        <p:txBody>
          <a:bodyPr/>
          <a:lstStyle>
            <a:lvl1pPr>
              <a:defRPr sz="1800">
                <a:solidFill>
                  <a:srgbClr val="FFFFFF"/>
                </a:solidFill>
                <a:latin typeface="Frutiger LT 55 Roman"/>
                <a:cs typeface="Frutiger LT 55 Roman"/>
              </a:defRPr>
            </a:lvl1pPr>
            <a:lvl2pPr>
              <a:defRPr sz="1500">
                <a:solidFill>
                  <a:srgbClr val="FFFFFF"/>
                </a:solidFill>
                <a:latin typeface="Frutiger LT 55 Roman"/>
                <a:cs typeface="Frutiger LT 55 Roman"/>
              </a:defRPr>
            </a:lvl2pPr>
            <a:lvl3pPr>
              <a:defRPr sz="1351">
                <a:solidFill>
                  <a:srgbClr val="FFFFFF"/>
                </a:solidFill>
                <a:latin typeface="Frutiger LT 55 Roman"/>
                <a:cs typeface="Frutiger LT 55 Roman"/>
              </a:defRPr>
            </a:lvl3pPr>
            <a:lvl4pPr>
              <a:defRPr sz="1200">
                <a:solidFill>
                  <a:srgbClr val="FFFFFF"/>
                </a:solidFill>
                <a:latin typeface="Frutiger LT 55 Roman"/>
                <a:cs typeface="Frutiger LT 55 Roman"/>
              </a:defRPr>
            </a:lvl4pPr>
            <a:lvl5pPr>
              <a:defRPr sz="1200">
                <a:solidFill>
                  <a:srgbClr val="FFFFFF"/>
                </a:solidFill>
                <a:latin typeface="Frutiger LT 55 Roman"/>
                <a:cs typeface="Frutiger LT 55 Roman"/>
              </a:defRPr>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4"/>
          <p:cNvSpPr>
            <a:spLocks noGrp="1"/>
          </p:cNvSpPr>
          <p:nvPr>
            <p:ph type="body" sz="quarter" idx="3"/>
          </p:nvPr>
        </p:nvSpPr>
        <p:spPr>
          <a:xfrm>
            <a:off x="6193376" y="2065338"/>
            <a:ext cx="5389033" cy="639762"/>
          </a:xfrm>
          <a:prstGeom prst="rect">
            <a:avLst/>
          </a:prstGeom>
        </p:spPr>
        <p:txBody>
          <a:bodyPr anchor="b"/>
          <a:lstStyle>
            <a:lvl1pPr marL="0" indent="0">
              <a:buNone/>
              <a:defRPr sz="1500" b="0" cap="none">
                <a:solidFill>
                  <a:srgbClr val="023E7C"/>
                </a:solidFill>
                <a:latin typeface="Frutiger LT 55 Roman"/>
                <a:cs typeface="Frutiger LT 55 Roman"/>
              </a:defRPr>
            </a:lvl1pPr>
            <a:lvl2pPr marL="342874" indent="0">
              <a:buNone/>
              <a:defRPr sz="1500" b="1"/>
            </a:lvl2pPr>
            <a:lvl3pPr marL="685749" indent="0">
              <a:buNone/>
              <a:defRPr sz="1351" b="1"/>
            </a:lvl3pPr>
            <a:lvl4pPr marL="1028624" indent="0">
              <a:buNone/>
              <a:defRPr sz="1200" b="1"/>
            </a:lvl4pPr>
            <a:lvl5pPr marL="1371498" indent="0">
              <a:buNone/>
              <a:defRPr sz="1200" b="1"/>
            </a:lvl5pPr>
            <a:lvl6pPr marL="1714371" indent="0">
              <a:buNone/>
              <a:defRPr sz="1200" b="1"/>
            </a:lvl6pPr>
            <a:lvl7pPr marL="2057246" indent="0">
              <a:buNone/>
              <a:defRPr sz="1200" b="1"/>
            </a:lvl7pPr>
            <a:lvl8pPr marL="2400120" indent="0">
              <a:buNone/>
              <a:defRPr sz="1200" b="1"/>
            </a:lvl8pPr>
            <a:lvl9pPr marL="2742994" indent="0">
              <a:buNone/>
              <a:defRPr sz="1200" b="1"/>
            </a:lvl9pPr>
          </a:lstStyle>
          <a:p>
            <a:pPr lvl="0"/>
            <a:r>
              <a:rPr lang="en-US"/>
              <a:t>Click to edit Master text styles</a:t>
            </a:r>
          </a:p>
        </p:txBody>
      </p:sp>
      <p:sp>
        <p:nvSpPr>
          <p:cNvPr id="14" name="Content Placeholder 5"/>
          <p:cNvSpPr>
            <a:spLocks noGrp="1"/>
          </p:cNvSpPr>
          <p:nvPr>
            <p:ph sz="quarter" idx="4"/>
          </p:nvPr>
        </p:nvSpPr>
        <p:spPr>
          <a:xfrm>
            <a:off x="6193376" y="2705112"/>
            <a:ext cx="5389033" cy="3421063"/>
          </a:xfrm>
          <a:prstGeom prst="rect">
            <a:avLst/>
          </a:prstGeom>
        </p:spPr>
        <p:txBody>
          <a:bodyPr/>
          <a:lstStyle>
            <a:lvl1pPr>
              <a:defRPr sz="1800">
                <a:solidFill>
                  <a:srgbClr val="FFFFFF"/>
                </a:solidFill>
                <a:latin typeface="Frutiger LT 55 Roman"/>
                <a:cs typeface="Frutiger LT 55 Roman"/>
              </a:defRPr>
            </a:lvl1pPr>
            <a:lvl2pPr>
              <a:defRPr sz="1500">
                <a:solidFill>
                  <a:srgbClr val="FFFFFF"/>
                </a:solidFill>
                <a:latin typeface="Frutiger LT 55 Roman"/>
                <a:cs typeface="Frutiger LT 55 Roman"/>
              </a:defRPr>
            </a:lvl2pPr>
            <a:lvl3pPr>
              <a:defRPr sz="1351">
                <a:solidFill>
                  <a:srgbClr val="FFFFFF"/>
                </a:solidFill>
                <a:latin typeface="Frutiger LT 55 Roman"/>
                <a:cs typeface="Frutiger LT 55 Roman"/>
              </a:defRPr>
            </a:lvl3pPr>
            <a:lvl4pPr>
              <a:defRPr sz="1200">
                <a:solidFill>
                  <a:srgbClr val="FFFFFF"/>
                </a:solidFill>
                <a:latin typeface="Frutiger LT 55 Roman"/>
                <a:cs typeface="Frutiger LT 55 Roman"/>
              </a:defRPr>
            </a:lvl4pPr>
            <a:lvl5pPr>
              <a:defRPr sz="1200">
                <a:solidFill>
                  <a:srgbClr val="FFFFFF"/>
                </a:solidFill>
                <a:latin typeface="Frutiger LT 55 Roman"/>
                <a:cs typeface="Frutiger LT 55 Roman"/>
              </a:defRPr>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 Placeholder 2"/>
          <p:cNvSpPr>
            <a:spLocks noGrp="1"/>
          </p:cNvSpPr>
          <p:nvPr>
            <p:ph type="body" idx="10"/>
          </p:nvPr>
        </p:nvSpPr>
        <p:spPr>
          <a:xfrm>
            <a:off x="664231" y="6139778"/>
            <a:ext cx="10363200" cy="392959"/>
          </a:xfrm>
          <a:prstGeom prst="rect">
            <a:avLst/>
          </a:prstGeom>
        </p:spPr>
        <p:txBody>
          <a:bodyPr anchor="b"/>
          <a:lstStyle>
            <a:lvl1pPr marL="0" indent="0">
              <a:buNone/>
              <a:defRPr sz="1200" cap="all">
                <a:solidFill>
                  <a:srgbClr val="023E7C"/>
                </a:solidFill>
                <a:latin typeface="Frutiger LT 55 Roman"/>
                <a:cs typeface="Frutiger LT 55 Roman"/>
              </a:defRPr>
            </a:lvl1pPr>
            <a:lvl2pPr marL="342874" indent="0">
              <a:buNone/>
              <a:defRPr sz="1351"/>
            </a:lvl2pPr>
            <a:lvl3pPr marL="685749" indent="0">
              <a:buNone/>
              <a:defRPr sz="1200"/>
            </a:lvl3pPr>
            <a:lvl4pPr marL="1028624" indent="0">
              <a:buNone/>
              <a:defRPr sz="1051"/>
            </a:lvl4pPr>
            <a:lvl5pPr marL="1371498" indent="0">
              <a:buNone/>
              <a:defRPr sz="1051"/>
            </a:lvl5pPr>
            <a:lvl6pPr marL="1714371" indent="0">
              <a:buNone/>
              <a:defRPr sz="1051"/>
            </a:lvl6pPr>
            <a:lvl7pPr marL="2057246" indent="0">
              <a:buNone/>
              <a:defRPr sz="1051"/>
            </a:lvl7pPr>
            <a:lvl8pPr marL="2400120" indent="0">
              <a:buNone/>
              <a:defRPr sz="1051"/>
            </a:lvl8pPr>
            <a:lvl9pPr marL="2742994" indent="0">
              <a:buNone/>
              <a:defRPr sz="1051"/>
            </a:lvl9pPr>
          </a:lstStyle>
          <a:p>
            <a:pPr lvl="0"/>
            <a:r>
              <a:rPr lang="en-US"/>
              <a:t>Click to edit Master text styles</a:t>
            </a:r>
          </a:p>
        </p:txBody>
      </p:sp>
      <p:sp>
        <p:nvSpPr>
          <p:cNvPr id="2" name="Slide Number Placeholder 5">
            <a:extLst>
              <a:ext uri="{FF2B5EF4-FFF2-40B4-BE49-F238E27FC236}">
                <a16:creationId xmlns:a16="http://schemas.microsoft.com/office/drawing/2014/main" id="{00208242-CA81-9685-FEFC-789261E4C10A}"/>
              </a:ext>
            </a:extLst>
          </p:cNvPr>
          <p:cNvSpPr>
            <a:spLocks noGrp="1"/>
          </p:cNvSpPr>
          <p:nvPr>
            <p:ph type="sldNum" sz="quarter" idx="11"/>
          </p:nvPr>
        </p:nvSpPr>
        <p:spPr>
          <a:xfrm>
            <a:off x="9018059" y="6492875"/>
            <a:ext cx="2844800" cy="365125"/>
          </a:xfrm>
        </p:spPr>
        <p:txBody>
          <a:bodyPr/>
          <a:lstStyle>
            <a:lvl1pPr>
              <a:defRPr/>
            </a:lvl1pPr>
          </a:lstStyle>
          <a:p>
            <a:fld id="{CA2E9F3D-71D9-4C7C-90CA-409FFE4E1D05}" type="slidenum">
              <a:rPr lang="en-US" altLang="en-US"/>
              <a:pPr/>
              <a:t>‹#›</a:t>
            </a:fld>
            <a:endParaRPr lang="en-US" altLang="en-US"/>
          </a:p>
        </p:txBody>
      </p:sp>
    </p:spTree>
    <p:extLst>
      <p:ext uri="{BB962C8B-B14F-4D97-AF65-F5344CB8AC3E}">
        <p14:creationId xmlns:p14="http://schemas.microsoft.com/office/powerpoint/2010/main" val="375930832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6" name="Title 1"/>
          <p:cNvSpPr>
            <a:spLocks noGrp="1"/>
          </p:cNvSpPr>
          <p:nvPr>
            <p:ph type="title"/>
          </p:nvPr>
        </p:nvSpPr>
        <p:spPr>
          <a:xfrm>
            <a:off x="651672" y="276107"/>
            <a:ext cx="8771693" cy="1129489"/>
          </a:xfrm>
          <a:prstGeom prst="rect">
            <a:avLst/>
          </a:prstGeom>
        </p:spPr>
        <p:txBody>
          <a:bodyPr/>
          <a:lstStyle>
            <a:lvl1pPr algn="l">
              <a:defRPr sz="3000" cap="all">
                <a:solidFill>
                  <a:schemeClr val="tx1">
                    <a:lumMod val="75000"/>
                    <a:lumOff val="25000"/>
                  </a:schemeClr>
                </a:solidFill>
                <a:latin typeface="Frutiger LT 55 Roman"/>
                <a:cs typeface="Frutiger LT 55 Roman"/>
              </a:defRPr>
            </a:lvl1pPr>
          </a:lstStyle>
          <a:p>
            <a:r>
              <a:rPr lang="en-US"/>
              <a:t>Click to edit Master title style</a:t>
            </a:r>
            <a:endParaRPr lang="en-US" dirty="0"/>
          </a:p>
        </p:txBody>
      </p:sp>
      <p:sp>
        <p:nvSpPr>
          <p:cNvPr id="2" name="Slide Number Placeholder 5">
            <a:extLst>
              <a:ext uri="{FF2B5EF4-FFF2-40B4-BE49-F238E27FC236}">
                <a16:creationId xmlns:a16="http://schemas.microsoft.com/office/drawing/2014/main" id="{F90BDB25-4332-0657-ABA8-7494F1FD411F}"/>
              </a:ext>
            </a:extLst>
          </p:cNvPr>
          <p:cNvSpPr>
            <a:spLocks noGrp="1"/>
          </p:cNvSpPr>
          <p:nvPr>
            <p:ph type="sldNum" sz="quarter" idx="10"/>
          </p:nvPr>
        </p:nvSpPr>
        <p:spPr>
          <a:xfrm>
            <a:off x="9037109" y="6492875"/>
            <a:ext cx="2844800" cy="365125"/>
          </a:xfrm>
        </p:spPr>
        <p:txBody>
          <a:bodyPr/>
          <a:lstStyle>
            <a:lvl1pPr>
              <a:defRPr/>
            </a:lvl1pPr>
          </a:lstStyle>
          <a:p>
            <a:fld id="{5F396457-15B3-4E2E-8B13-7B7D237986EE}" type="slidenum">
              <a:rPr lang="en-US" altLang="en-US"/>
              <a:pPr/>
              <a:t>‹#›</a:t>
            </a:fld>
            <a:endParaRPr lang="en-US" altLang="en-US"/>
          </a:p>
        </p:txBody>
      </p:sp>
    </p:spTree>
    <p:extLst>
      <p:ext uri="{BB962C8B-B14F-4D97-AF65-F5344CB8AC3E}">
        <p14:creationId xmlns:p14="http://schemas.microsoft.com/office/powerpoint/2010/main" val="163897352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5">
            <a:extLst>
              <a:ext uri="{FF2B5EF4-FFF2-40B4-BE49-F238E27FC236}">
                <a16:creationId xmlns:a16="http://schemas.microsoft.com/office/drawing/2014/main" id="{6E5A8A61-7A35-2679-3EF8-61260D6D3919}"/>
              </a:ext>
            </a:extLst>
          </p:cNvPr>
          <p:cNvSpPr>
            <a:spLocks noGrp="1"/>
          </p:cNvSpPr>
          <p:nvPr>
            <p:ph type="sldNum" sz="quarter" idx="10"/>
          </p:nvPr>
        </p:nvSpPr>
        <p:spPr>
          <a:xfrm>
            <a:off x="9084734" y="6505588"/>
            <a:ext cx="2844800" cy="365125"/>
          </a:xfrm>
        </p:spPr>
        <p:txBody>
          <a:bodyPr/>
          <a:lstStyle>
            <a:lvl1pPr>
              <a:defRPr/>
            </a:lvl1pPr>
          </a:lstStyle>
          <a:p>
            <a:fld id="{4F1F317F-3FC4-419D-B034-F15F886FD780}" type="slidenum">
              <a:rPr lang="en-US" altLang="en-US"/>
              <a:pPr/>
              <a:t>‹#›</a:t>
            </a:fld>
            <a:endParaRPr lang="en-US" altLang="en-US"/>
          </a:p>
        </p:txBody>
      </p:sp>
    </p:spTree>
    <p:extLst>
      <p:ext uri="{BB962C8B-B14F-4D97-AF65-F5344CB8AC3E}">
        <p14:creationId xmlns:p14="http://schemas.microsoft.com/office/powerpoint/2010/main" val="24202816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8" name="Title 1"/>
          <p:cNvSpPr>
            <a:spLocks noGrp="1"/>
          </p:cNvSpPr>
          <p:nvPr>
            <p:ph type="title"/>
          </p:nvPr>
        </p:nvSpPr>
        <p:spPr>
          <a:xfrm>
            <a:off x="609603" y="496460"/>
            <a:ext cx="4011084" cy="1162050"/>
          </a:xfrm>
          <a:prstGeom prst="rect">
            <a:avLst/>
          </a:prstGeom>
        </p:spPr>
        <p:txBody>
          <a:bodyPr anchor="b"/>
          <a:lstStyle>
            <a:lvl1pPr algn="l">
              <a:defRPr sz="1500" b="0" cap="all">
                <a:solidFill>
                  <a:srgbClr val="023E7C"/>
                </a:solidFill>
                <a:latin typeface="Frutiger LT 55 Roman"/>
                <a:cs typeface="Frutiger LT 55 Roman"/>
              </a:defRPr>
            </a:lvl1pPr>
          </a:lstStyle>
          <a:p>
            <a:r>
              <a:rPr lang="en-US"/>
              <a:t>Click to edit Master title style</a:t>
            </a:r>
            <a:endParaRPr lang="en-US" dirty="0"/>
          </a:p>
        </p:txBody>
      </p:sp>
      <p:sp>
        <p:nvSpPr>
          <p:cNvPr id="9" name="Content Placeholder 2"/>
          <p:cNvSpPr>
            <a:spLocks noGrp="1"/>
          </p:cNvSpPr>
          <p:nvPr>
            <p:ph idx="1"/>
          </p:nvPr>
        </p:nvSpPr>
        <p:spPr>
          <a:xfrm>
            <a:off x="4766733" y="952421"/>
            <a:ext cx="6815667" cy="5173745"/>
          </a:xfrm>
          <a:prstGeom prst="rect">
            <a:avLst/>
          </a:prstGeom>
        </p:spPr>
        <p:txBody>
          <a:bodyPr/>
          <a:lstStyle>
            <a:lvl1pPr>
              <a:defRPr sz="2400">
                <a:solidFill>
                  <a:schemeClr val="tx1">
                    <a:lumMod val="75000"/>
                    <a:lumOff val="25000"/>
                  </a:schemeClr>
                </a:solidFill>
                <a:latin typeface="Frutiger LT 55 Roman"/>
                <a:cs typeface="Frutiger LT 55 Roman"/>
              </a:defRPr>
            </a:lvl1pPr>
            <a:lvl2pPr>
              <a:defRPr sz="2100">
                <a:solidFill>
                  <a:schemeClr val="tx1">
                    <a:lumMod val="75000"/>
                    <a:lumOff val="25000"/>
                  </a:schemeClr>
                </a:solidFill>
                <a:latin typeface="Frutiger LT 55 Roman"/>
                <a:cs typeface="Frutiger LT 55 Roman"/>
              </a:defRPr>
            </a:lvl2pPr>
            <a:lvl3pPr>
              <a:defRPr sz="1800">
                <a:solidFill>
                  <a:schemeClr val="tx1">
                    <a:lumMod val="75000"/>
                    <a:lumOff val="25000"/>
                  </a:schemeClr>
                </a:solidFill>
                <a:latin typeface="Frutiger LT 55 Roman"/>
                <a:cs typeface="Frutiger LT 55 Roman"/>
              </a:defRPr>
            </a:lvl3pPr>
            <a:lvl4pPr>
              <a:defRPr sz="1500">
                <a:solidFill>
                  <a:schemeClr val="tx1">
                    <a:lumMod val="75000"/>
                    <a:lumOff val="25000"/>
                  </a:schemeClr>
                </a:solidFill>
                <a:latin typeface="Frutiger LT 55 Roman"/>
                <a:cs typeface="Frutiger LT 55 Roman"/>
              </a:defRPr>
            </a:lvl4pPr>
            <a:lvl5pPr>
              <a:defRPr sz="1500">
                <a:solidFill>
                  <a:schemeClr val="tx1">
                    <a:lumMod val="75000"/>
                    <a:lumOff val="25000"/>
                  </a:schemeClr>
                </a:solidFill>
                <a:latin typeface="Frutiger LT 55 Roman"/>
                <a:cs typeface="Frutiger LT 55 Roman"/>
              </a:defRPr>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p:cNvSpPr>
            <a:spLocks noGrp="1"/>
          </p:cNvSpPr>
          <p:nvPr>
            <p:ph type="body" sz="half" idx="2"/>
          </p:nvPr>
        </p:nvSpPr>
        <p:spPr>
          <a:xfrm>
            <a:off x="609603" y="1846045"/>
            <a:ext cx="4011084" cy="4280118"/>
          </a:xfrm>
          <a:prstGeom prst="rect">
            <a:avLst/>
          </a:prstGeom>
        </p:spPr>
        <p:txBody>
          <a:bodyPr/>
          <a:lstStyle>
            <a:lvl1pPr marL="0" indent="0">
              <a:buNone/>
              <a:defRPr sz="1051">
                <a:solidFill>
                  <a:schemeClr val="bg1"/>
                </a:solidFill>
                <a:latin typeface="Frutiger LT 55 Roman"/>
                <a:cs typeface="Frutiger LT 55 Roman"/>
              </a:defRPr>
            </a:lvl1pPr>
            <a:lvl2pPr marL="342874" indent="0">
              <a:buNone/>
              <a:defRPr sz="900"/>
            </a:lvl2pPr>
            <a:lvl3pPr marL="685749" indent="0">
              <a:buNone/>
              <a:defRPr sz="751"/>
            </a:lvl3pPr>
            <a:lvl4pPr marL="1028624" indent="0">
              <a:buNone/>
              <a:defRPr sz="675"/>
            </a:lvl4pPr>
            <a:lvl5pPr marL="1371498" indent="0">
              <a:buNone/>
              <a:defRPr sz="675"/>
            </a:lvl5pPr>
            <a:lvl6pPr marL="1714371" indent="0">
              <a:buNone/>
              <a:defRPr sz="675"/>
            </a:lvl6pPr>
            <a:lvl7pPr marL="2057246" indent="0">
              <a:buNone/>
              <a:defRPr sz="675"/>
            </a:lvl7pPr>
            <a:lvl8pPr marL="2400120" indent="0">
              <a:buNone/>
              <a:defRPr sz="675"/>
            </a:lvl8pPr>
            <a:lvl9pPr marL="2742994" indent="0">
              <a:buNone/>
              <a:defRPr sz="675"/>
            </a:lvl9pPr>
          </a:lstStyle>
          <a:p>
            <a:pPr lvl="0"/>
            <a:r>
              <a:rPr lang="en-US"/>
              <a:t>Click to edit Master text styles</a:t>
            </a:r>
          </a:p>
        </p:txBody>
      </p:sp>
      <p:sp>
        <p:nvSpPr>
          <p:cNvPr id="11" name="Text Placeholder 2"/>
          <p:cNvSpPr>
            <a:spLocks noGrp="1"/>
          </p:cNvSpPr>
          <p:nvPr>
            <p:ph type="body" idx="10"/>
          </p:nvPr>
        </p:nvSpPr>
        <p:spPr>
          <a:xfrm>
            <a:off x="664231" y="6139778"/>
            <a:ext cx="10363200" cy="392959"/>
          </a:xfrm>
          <a:prstGeom prst="rect">
            <a:avLst/>
          </a:prstGeom>
        </p:spPr>
        <p:txBody>
          <a:bodyPr anchor="b"/>
          <a:lstStyle>
            <a:lvl1pPr marL="0" indent="0">
              <a:buNone/>
              <a:defRPr sz="1200" cap="all">
                <a:solidFill>
                  <a:schemeClr val="bg1"/>
                </a:solidFill>
                <a:latin typeface="Frutiger LT 55 Roman"/>
                <a:cs typeface="Frutiger LT 55 Roman"/>
              </a:defRPr>
            </a:lvl1pPr>
            <a:lvl2pPr marL="342874" indent="0">
              <a:buNone/>
              <a:defRPr sz="1351"/>
            </a:lvl2pPr>
            <a:lvl3pPr marL="685749" indent="0">
              <a:buNone/>
              <a:defRPr sz="1200"/>
            </a:lvl3pPr>
            <a:lvl4pPr marL="1028624" indent="0">
              <a:buNone/>
              <a:defRPr sz="1051"/>
            </a:lvl4pPr>
            <a:lvl5pPr marL="1371498" indent="0">
              <a:buNone/>
              <a:defRPr sz="1051"/>
            </a:lvl5pPr>
            <a:lvl6pPr marL="1714371" indent="0">
              <a:buNone/>
              <a:defRPr sz="1051"/>
            </a:lvl6pPr>
            <a:lvl7pPr marL="2057246" indent="0">
              <a:buNone/>
              <a:defRPr sz="1051"/>
            </a:lvl7pPr>
            <a:lvl8pPr marL="2400120" indent="0">
              <a:buNone/>
              <a:defRPr sz="1051"/>
            </a:lvl8pPr>
            <a:lvl9pPr marL="2742994" indent="0">
              <a:buNone/>
              <a:defRPr sz="1051"/>
            </a:lvl9pPr>
          </a:lstStyle>
          <a:p>
            <a:pPr lvl="0"/>
            <a:r>
              <a:rPr lang="en-US"/>
              <a:t>Click to edit Master text styles</a:t>
            </a:r>
          </a:p>
        </p:txBody>
      </p:sp>
      <p:sp>
        <p:nvSpPr>
          <p:cNvPr id="2" name="Slide Number Placeholder 5">
            <a:extLst>
              <a:ext uri="{FF2B5EF4-FFF2-40B4-BE49-F238E27FC236}">
                <a16:creationId xmlns:a16="http://schemas.microsoft.com/office/drawing/2014/main" id="{ABD02378-547E-7EB4-F029-B1594233AA6C}"/>
              </a:ext>
            </a:extLst>
          </p:cNvPr>
          <p:cNvSpPr>
            <a:spLocks noGrp="1"/>
          </p:cNvSpPr>
          <p:nvPr>
            <p:ph type="sldNum" sz="quarter" idx="11"/>
          </p:nvPr>
        </p:nvSpPr>
        <p:spPr>
          <a:xfrm>
            <a:off x="9056159" y="6492875"/>
            <a:ext cx="2844800" cy="365125"/>
          </a:xfrm>
        </p:spPr>
        <p:txBody>
          <a:bodyPr/>
          <a:lstStyle>
            <a:lvl1pPr>
              <a:defRPr/>
            </a:lvl1pPr>
          </a:lstStyle>
          <a:p>
            <a:fld id="{0F65C5A8-544B-4516-8E55-6C43C8E17D8E}" type="slidenum">
              <a:rPr lang="en-US" altLang="en-US"/>
              <a:pPr/>
              <a:t>‹#›</a:t>
            </a:fld>
            <a:endParaRPr lang="en-US" altLang="en-US"/>
          </a:p>
        </p:txBody>
      </p:sp>
    </p:spTree>
    <p:extLst>
      <p:ext uri="{BB962C8B-B14F-4D97-AF65-F5344CB8AC3E}">
        <p14:creationId xmlns:p14="http://schemas.microsoft.com/office/powerpoint/2010/main" val="159292995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itle 1"/>
          <p:cNvSpPr>
            <a:spLocks noGrp="1"/>
          </p:cNvSpPr>
          <p:nvPr>
            <p:ph type="title"/>
          </p:nvPr>
        </p:nvSpPr>
        <p:spPr>
          <a:xfrm>
            <a:off x="2389717" y="4800600"/>
            <a:ext cx="7315200" cy="566738"/>
          </a:xfrm>
          <a:prstGeom prst="rect">
            <a:avLst/>
          </a:prstGeom>
        </p:spPr>
        <p:txBody>
          <a:bodyPr anchor="b"/>
          <a:lstStyle>
            <a:lvl1pPr algn="l">
              <a:defRPr sz="1500" b="0" cap="all">
                <a:solidFill>
                  <a:srgbClr val="023E7C"/>
                </a:solidFill>
                <a:latin typeface="Frutiger LT 55 Roman"/>
                <a:cs typeface="Frutiger LT 55 Roman"/>
              </a:defRPr>
            </a:lvl1pPr>
          </a:lstStyle>
          <a:p>
            <a:r>
              <a:rPr lang="en-US"/>
              <a:t>Click to edit Master title style</a:t>
            </a:r>
            <a:endParaRPr lang="en-US" dirty="0"/>
          </a:p>
        </p:txBody>
      </p:sp>
      <p:sp>
        <p:nvSpPr>
          <p:cNvPr id="9" name="Picture Placeholder 2"/>
          <p:cNvSpPr>
            <a:spLocks noGrp="1"/>
          </p:cNvSpPr>
          <p:nvPr>
            <p:ph type="pic" idx="1"/>
          </p:nvPr>
        </p:nvSpPr>
        <p:spPr>
          <a:xfrm>
            <a:off x="2389717" y="612775"/>
            <a:ext cx="7315200" cy="4114800"/>
          </a:xfrm>
          <a:prstGeom prst="rect">
            <a:avLst/>
          </a:prstGeom>
        </p:spPr>
        <p:txBody>
          <a:bodyPr/>
          <a:lstStyle>
            <a:lvl1pPr marL="0" indent="0">
              <a:buNone/>
              <a:defRPr sz="2400">
                <a:solidFill>
                  <a:srgbClr val="404040"/>
                </a:solidFill>
                <a:latin typeface="Frutiger LT 55 Roman"/>
                <a:cs typeface="Frutiger LT 55 Roman"/>
              </a:defRPr>
            </a:lvl1pPr>
            <a:lvl2pPr marL="342874" indent="0">
              <a:buNone/>
              <a:defRPr sz="2100"/>
            </a:lvl2pPr>
            <a:lvl3pPr marL="685749" indent="0">
              <a:buNone/>
              <a:defRPr sz="1800"/>
            </a:lvl3pPr>
            <a:lvl4pPr marL="1028624" indent="0">
              <a:buNone/>
              <a:defRPr sz="1500"/>
            </a:lvl4pPr>
            <a:lvl5pPr marL="1371498" indent="0">
              <a:buNone/>
              <a:defRPr sz="1500"/>
            </a:lvl5pPr>
            <a:lvl6pPr marL="1714371" indent="0">
              <a:buNone/>
              <a:defRPr sz="1500"/>
            </a:lvl6pPr>
            <a:lvl7pPr marL="2057246" indent="0">
              <a:buNone/>
              <a:defRPr sz="1500"/>
            </a:lvl7pPr>
            <a:lvl8pPr marL="2400120" indent="0">
              <a:buNone/>
              <a:defRPr sz="1500"/>
            </a:lvl8pPr>
            <a:lvl9pPr marL="2742994" indent="0">
              <a:buNone/>
              <a:defRPr sz="1500"/>
            </a:lvl9pPr>
          </a:lstStyle>
          <a:p>
            <a:pPr lvl="0"/>
            <a:r>
              <a:rPr lang="en-US" noProof="0"/>
              <a:t>Click icon to add picture</a:t>
            </a:r>
            <a:endParaRPr lang="en-US" noProof="0" dirty="0"/>
          </a:p>
        </p:txBody>
      </p:sp>
      <p:sp>
        <p:nvSpPr>
          <p:cNvPr id="10" name="Text Placeholder 3"/>
          <p:cNvSpPr>
            <a:spLocks noGrp="1"/>
          </p:cNvSpPr>
          <p:nvPr>
            <p:ph type="body" sz="half" idx="2"/>
          </p:nvPr>
        </p:nvSpPr>
        <p:spPr>
          <a:xfrm>
            <a:off x="2389717" y="5367338"/>
            <a:ext cx="7315200" cy="804862"/>
          </a:xfrm>
          <a:prstGeom prst="rect">
            <a:avLst/>
          </a:prstGeom>
        </p:spPr>
        <p:txBody>
          <a:bodyPr/>
          <a:lstStyle>
            <a:lvl1pPr marL="0" indent="0">
              <a:buNone/>
              <a:defRPr sz="1051">
                <a:solidFill>
                  <a:srgbClr val="404040"/>
                </a:solidFill>
                <a:latin typeface="Frutiger LT 55 Roman"/>
                <a:cs typeface="Frutiger LT 55 Roman"/>
              </a:defRPr>
            </a:lvl1pPr>
            <a:lvl2pPr marL="342874" indent="0">
              <a:buNone/>
              <a:defRPr sz="900"/>
            </a:lvl2pPr>
            <a:lvl3pPr marL="685749" indent="0">
              <a:buNone/>
              <a:defRPr sz="751"/>
            </a:lvl3pPr>
            <a:lvl4pPr marL="1028624" indent="0">
              <a:buNone/>
              <a:defRPr sz="675"/>
            </a:lvl4pPr>
            <a:lvl5pPr marL="1371498" indent="0">
              <a:buNone/>
              <a:defRPr sz="675"/>
            </a:lvl5pPr>
            <a:lvl6pPr marL="1714371" indent="0">
              <a:buNone/>
              <a:defRPr sz="675"/>
            </a:lvl6pPr>
            <a:lvl7pPr marL="2057246" indent="0">
              <a:buNone/>
              <a:defRPr sz="675"/>
            </a:lvl7pPr>
            <a:lvl8pPr marL="2400120" indent="0">
              <a:buNone/>
              <a:defRPr sz="675"/>
            </a:lvl8pPr>
            <a:lvl9pPr marL="2742994" indent="0">
              <a:buNone/>
              <a:defRPr sz="675"/>
            </a:lvl9pPr>
          </a:lstStyle>
          <a:p>
            <a:pPr lvl="0"/>
            <a:r>
              <a:rPr lang="en-US"/>
              <a:t>Click to edit Master text styles</a:t>
            </a:r>
          </a:p>
        </p:txBody>
      </p:sp>
      <p:sp>
        <p:nvSpPr>
          <p:cNvPr id="11" name="Text Placeholder 2"/>
          <p:cNvSpPr>
            <a:spLocks noGrp="1"/>
          </p:cNvSpPr>
          <p:nvPr>
            <p:ph type="body" idx="10"/>
          </p:nvPr>
        </p:nvSpPr>
        <p:spPr>
          <a:xfrm>
            <a:off x="664231" y="6139778"/>
            <a:ext cx="10363200" cy="392959"/>
          </a:xfrm>
          <a:prstGeom prst="rect">
            <a:avLst/>
          </a:prstGeom>
        </p:spPr>
        <p:txBody>
          <a:bodyPr anchor="b"/>
          <a:lstStyle>
            <a:lvl1pPr marL="0" indent="0">
              <a:buNone/>
              <a:defRPr sz="1200" cap="all">
                <a:solidFill>
                  <a:srgbClr val="023E7C"/>
                </a:solidFill>
                <a:latin typeface="Frutiger LT 55 Roman"/>
                <a:cs typeface="Frutiger LT 55 Roman"/>
              </a:defRPr>
            </a:lvl1pPr>
            <a:lvl2pPr marL="342874" indent="0">
              <a:buNone/>
              <a:defRPr sz="1351"/>
            </a:lvl2pPr>
            <a:lvl3pPr marL="685749" indent="0">
              <a:buNone/>
              <a:defRPr sz="1200"/>
            </a:lvl3pPr>
            <a:lvl4pPr marL="1028624" indent="0">
              <a:buNone/>
              <a:defRPr sz="1051"/>
            </a:lvl4pPr>
            <a:lvl5pPr marL="1371498" indent="0">
              <a:buNone/>
              <a:defRPr sz="1051"/>
            </a:lvl5pPr>
            <a:lvl6pPr marL="1714371" indent="0">
              <a:buNone/>
              <a:defRPr sz="1051"/>
            </a:lvl6pPr>
            <a:lvl7pPr marL="2057246" indent="0">
              <a:buNone/>
              <a:defRPr sz="1051"/>
            </a:lvl7pPr>
            <a:lvl8pPr marL="2400120" indent="0">
              <a:buNone/>
              <a:defRPr sz="1051"/>
            </a:lvl8pPr>
            <a:lvl9pPr marL="2742994" indent="0">
              <a:buNone/>
              <a:defRPr sz="1051"/>
            </a:lvl9pPr>
          </a:lstStyle>
          <a:p>
            <a:pPr lvl="0"/>
            <a:r>
              <a:rPr lang="en-US"/>
              <a:t>Click to edit Master text styles</a:t>
            </a:r>
          </a:p>
        </p:txBody>
      </p:sp>
      <p:sp>
        <p:nvSpPr>
          <p:cNvPr id="2" name="Slide Number Placeholder 5">
            <a:extLst>
              <a:ext uri="{FF2B5EF4-FFF2-40B4-BE49-F238E27FC236}">
                <a16:creationId xmlns:a16="http://schemas.microsoft.com/office/drawing/2014/main" id="{B913CFE3-2637-AEF8-D1A2-E690A3E581D1}"/>
              </a:ext>
            </a:extLst>
          </p:cNvPr>
          <p:cNvSpPr>
            <a:spLocks noGrp="1"/>
          </p:cNvSpPr>
          <p:nvPr>
            <p:ph type="sldNum" sz="quarter" idx="11"/>
          </p:nvPr>
        </p:nvSpPr>
        <p:spPr>
          <a:xfrm>
            <a:off x="9027584" y="6508938"/>
            <a:ext cx="2844800" cy="365125"/>
          </a:xfrm>
        </p:spPr>
        <p:txBody>
          <a:bodyPr/>
          <a:lstStyle>
            <a:lvl1pPr>
              <a:defRPr/>
            </a:lvl1pPr>
          </a:lstStyle>
          <a:p>
            <a:fld id="{5B0C5962-55D7-4632-B529-605EE0A9FFED}" type="slidenum">
              <a:rPr lang="en-US" altLang="en-US"/>
              <a:pPr/>
              <a:t>‹#›</a:t>
            </a:fld>
            <a:endParaRPr lang="en-US" altLang="en-US"/>
          </a:p>
        </p:txBody>
      </p:sp>
    </p:spTree>
    <p:extLst>
      <p:ext uri="{BB962C8B-B14F-4D97-AF65-F5344CB8AC3E}">
        <p14:creationId xmlns:p14="http://schemas.microsoft.com/office/powerpoint/2010/main" val="235551157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609600" y="235207"/>
            <a:ext cx="9066173" cy="1143000"/>
          </a:xfrm>
          <a:prstGeom prst="rect">
            <a:avLst/>
          </a:prstGeom>
        </p:spPr>
        <p:txBody>
          <a:bodyPr/>
          <a:lstStyle>
            <a:lvl1pPr algn="l">
              <a:defRPr sz="3000" cap="all">
                <a:solidFill>
                  <a:schemeClr val="tx1">
                    <a:lumMod val="75000"/>
                    <a:lumOff val="25000"/>
                  </a:schemeClr>
                </a:solidFill>
                <a:latin typeface="Frutiger LT 55 Roman"/>
                <a:cs typeface="Frutiger LT 55 Roman"/>
              </a:defRPr>
            </a:lvl1pPr>
          </a:lstStyle>
          <a:p>
            <a:r>
              <a:rPr lang="en-US"/>
              <a:t>Click to edit Master title style</a:t>
            </a:r>
            <a:endParaRPr lang="en-US" dirty="0"/>
          </a:p>
        </p:txBody>
      </p:sp>
      <p:sp>
        <p:nvSpPr>
          <p:cNvPr id="8" name="Vertical Text Placeholder 2"/>
          <p:cNvSpPr>
            <a:spLocks noGrp="1"/>
          </p:cNvSpPr>
          <p:nvPr>
            <p:ph type="body" orient="vert" idx="1"/>
          </p:nvPr>
        </p:nvSpPr>
        <p:spPr>
          <a:xfrm>
            <a:off x="609600" y="1963634"/>
            <a:ext cx="10972800" cy="4162535"/>
          </a:xfrm>
          <a:prstGeom prst="rect">
            <a:avLst/>
          </a:prstGeom>
        </p:spPr>
        <p:txBody>
          <a:bodyPr vert="eaVert"/>
          <a:lstStyle>
            <a:lvl1pPr>
              <a:defRPr cap="none">
                <a:solidFill>
                  <a:srgbClr val="023E7C"/>
                </a:solidFill>
                <a:latin typeface="Frutiger LT 55 Roman"/>
                <a:cs typeface="Frutiger LT 55 Roman"/>
              </a:defRPr>
            </a:lvl1pPr>
            <a:lvl2pPr>
              <a:defRPr>
                <a:solidFill>
                  <a:srgbClr val="023E7C"/>
                </a:solidFill>
                <a:latin typeface="Frutiger LT 55 Roman"/>
                <a:cs typeface="Frutiger LT 55 Roman"/>
              </a:defRPr>
            </a:lvl2pPr>
            <a:lvl3pPr>
              <a:defRPr>
                <a:solidFill>
                  <a:srgbClr val="023E7C"/>
                </a:solidFill>
                <a:latin typeface="Frutiger LT 55 Roman"/>
                <a:cs typeface="Frutiger LT 55 Roman"/>
              </a:defRPr>
            </a:lvl3pPr>
            <a:lvl4pPr>
              <a:defRPr>
                <a:solidFill>
                  <a:srgbClr val="023E7C"/>
                </a:solidFill>
                <a:latin typeface="Frutiger LT 55 Roman"/>
                <a:cs typeface="Frutiger LT 55 Roman"/>
              </a:defRPr>
            </a:lvl4pPr>
            <a:lvl5pPr>
              <a:defRPr>
                <a:solidFill>
                  <a:srgbClr val="023E7C"/>
                </a:solidFill>
                <a:latin typeface="Frutiger LT 55 Roman"/>
                <a:cs typeface="Frutiger LT 55 Roman"/>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2"/>
          <p:cNvSpPr>
            <a:spLocks noGrp="1"/>
          </p:cNvSpPr>
          <p:nvPr>
            <p:ph type="body" idx="10"/>
          </p:nvPr>
        </p:nvSpPr>
        <p:spPr>
          <a:xfrm>
            <a:off x="664231" y="6139778"/>
            <a:ext cx="10363200" cy="392959"/>
          </a:xfrm>
          <a:prstGeom prst="rect">
            <a:avLst/>
          </a:prstGeom>
        </p:spPr>
        <p:txBody>
          <a:bodyPr anchor="b"/>
          <a:lstStyle>
            <a:lvl1pPr marL="0" indent="0">
              <a:buNone/>
              <a:defRPr sz="1200" cap="all">
                <a:solidFill>
                  <a:srgbClr val="023E7C"/>
                </a:solidFill>
                <a:latin typeface="Frutiger LT 55 Roman"/>
                <a:cs typeface="Frutiger LT 55 Roman"/>
              </a:defRPr>
            </a:lvl1pPr>
            <a:lvl2pPr marL="342874" indent="0">
              <a:buNone/>
              <a:defRPr sz="1351"/>
            </a:lvl2pPr>
            <a:lvl3pPr marL="685749" indent="0">
              <a:buNone/>
              <a:defRPr sz="1200"/>
            </a:lvl3pPr>
            <a:lvl4pPr marL="1028624" indent="0">
              <a:buNone/>
              <a:defRPr sz="1051"/>
            </a:lvl4pPr>
            <a:lvl5pPr marL="1371498" indent="0">
              <a:buNone/>
              <a:defRPr sz="1051"/>
            </a:lvl5pPr>
            <a:lvl6pPr marL="1714371" indent="0">
              <a:buNone/>
              <a:defRPr sz="1051"/>
            </a:lvl6pPr>
            <a:lvl7pPr marL="2057246" indent="0">
              <a:buNone/>
              <a:defRPr sz="1051"/>
            </a:lvl7pPr>
            <a:lvl8pPr marL="2400120" indent="0">
              <a:buNone/>
              <a:defRPr sz="1051"/>
            </a:lvl8pPr>
            <a:lvl9pPr marL="2742994" indent="0">
              <a:buNone/>
              <a:defRPr sz="1051"/>
            </a:lvl9pPr>
          </a:lstStyle>
          <a:p>
            <a:pPr lvl="0"/>
            <a:r>
              <a:rPr lang="en-US"/>
              <a:t>Click to edit Master text styles</a:t>
            </a:r>
          </a:p>
        </p:txBody>
      </p:sp>
      <p:sp>
        <p:nvSpPr>
          <p:cNvPr id="2" name="Slide Number Placeholder 5">
            <a:extLst>
              <a:ext uri="{FF2B5EF4-FFF2-40B4-BE49-F238E27FC236}">
                <a16:creationId xmlns:a16="http://schemas.microsoft.com/office/drawing/2014/main" id="{F9C1B65A-56AD-5147-C87B-8C47F01D4FB7}"/>
              </a:ext>
            </a:extLst>
          </p:cNvPr>
          <p:cNvSpPr>
            <a:spLocks noGrp="1"/>
          </p:cNvSpPr>
          <p:nvPr>
            <p:ph type="sldNum" sz="quarter" idx="11"/>
          </p:nvPr>
        </p:nvSpPr>
        <p:spPr>
          <a:xfrm>
            <a:off x="9018059" y="6492875"/>
            <a:ext cx="2844800" cy="365125"/>
          </a:xfrm>
        </p:spPr>
        <p:txBody>
          <a:bodyPr/>
          <a:lstStyle>
            <a:lvl1pPr>
              <a:defRPr/>
            </a:lvl1pPr>
          </a:lstStyle>
          <a:p>
            <a:fld id="{802DD43C-4AE0-48A3-B7C7-1E20214F0EBB}" type="slidenum">
              <a:rPr lang="en-US" altLang="en-US"/>
              <a:pPr/>
              <a:t>‹#›</a:t>
            </a:fld>
            <a:endParaRPr lang="en-US" altLang="en-US"/>
          </a:p>
        </p:txBody>
      </p:sp>
    </p:spTree>
    <p:extLst>
      <p:ext uri="{BB962C8B-B14F-4D97-AF65-F5344CB8AC3E}">
        <p14:creationId xmlns:p14="http://schemas.microsoft.com/office/powerpoint/2010/main" val="286285798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Vertical Title and Text">
    <p:spTree>
      <p:nvGrpSpPr>
        <p:cNvPr id="1" name=""/>
        <p:cNvGrpSpPr/>
        <p:nvPr/>
      </p:nvGrpSpPr>
      <p:grpSpPr>
        <a:xfrm>
          <a:off x="0" y="0"/>
          <a:ext cx="0" cy="0"/>
          <a:chOff x="0" y="0"/>
          <a:chExt cx="0" cy="0"/>
        </a:xfrm>
      </p:grpSpPr>
      <p:sp>
        <p:nvSpPr>
          <p:cNvPr id="7" name="Vertical Title 1"/>
          <p:cNvSpPr>
            <a:spLocks noGrp="1"/>
          </p:cNvSpPr>
          <p:nvPr>
            <p:ph type="title" orient="vert"/>
          </p:nvPr>
        </p:nvSpPr>
        <p:spPr>
          <a:xfrm>
            <a:off x="9184128" y="1246375"/>
            <a:ext cx="2743200" cy="4879788"/>
          </a:xfrm>
          <a:prstGeom prst="rect">
            <a:avLst/>
          </a:prstGeom>
        </p:spPr>
        <p:txBody>
          <a:bodyPr vert="eaVert"/>
          <a:lstStyle>
            <a:lvl1pPr algn="l">
              <a:defRPr sz="3000" cap="all">
                <a:solidFill>
                  <a:schemeClr val="tx1">
                    <a:lumMod val="75000"/>
                    <a:lumOff val="25000"/>
                  </a:schemeClr>
                </a:solidFill>
                <a:latin typeface="Frutiger LT 55 Roman"/>
                <a:cs typeface="Frutiger LT 55 Roman"/>
              </a:defRPr>
            </a:lvl1pPr>
          </a:lstStyle>
          <a:p>
            <a:r>
              <a:rPr lang="en-US"/>
              <a:t>Click to edit Master title style</a:t>
            </a:r>
            <a:endParaRPr lang="en-US" dirty="0"/>
          </a:p>
        </p:txBody>
      </p:sp>
      <p:sp>
        <p:nvSpPr>
          <p:cNvPr id="8" name="Vertical Text Placeholder 2"/>
          <p:cNvSpPr>
            <a:spLocks noGrp="1"/>
          </p:cNvSpPr>
          <p:nvPr>
            <p:ph type="body" orient="vert" idx="1"/>
          </p:nvPr>
        </p:nvSpPr>
        <p:spPr>
          <a:xfrm>
            <a:off x="609600" y="1222864"/>
            <a:ext cx="8026400" cy="4903305"/>
          </a:xfrm>
          <a:prstGeom prst="rect">
            <a:avLst/>
          </a:prstGeom>
        </p:spPr>
        <p:txBody>
          <a:bodyPr vert="eaVert"/>
          <a:lstStyle>
            <a:lvl1pPr>
              <a:defRPr>
                <a:solidFill>
                  <a:srgbClr val="023E7C"/>
                </a:solidFill>
                <a:latin typeface="Frutiger LT 55 Roman"/>
                <a:cs typeface="Frutiger LT 55 Roman"/>
              </a:defRPr>
            </a:lvl1pPr>
            <a:lvl2pPr>
              <a:defRPr>
                <a:solidFill>
                  <a:srgbClr val="023E7C"/>
                </a:solidFill>
                <a:latin typeface="Frutiger LT 55 Roman"/>
                <a:cs typeface="Frutiger LT 55 Roman"/>
              </a:defRPr>
            </a:lvl2pPr>
            <a:lvl3pPr>
              <a:defRPr>
                <a:solidFill>
                  <a:srgbClr val="023E7C"/>
                </a:solidFill>
                <a:latin typeface="Frutiger LT 55 Roman"/>
                <a:cs typeface="Frutiger LT 55 Roman"/>
              </a:defRPr>
            </a:lvl3pPr>
            <a:lvl4pPr>
              <a:defRPr>
                <a:solidFill>
                  <a:srgbClr val="023E7C"/>
                </a:solidFill>
                <a:latin typeface="Frutiger LT 55 Roman"/>
                <a:cs typeface="Frutiger LT 55 Roman"/>
              </a:defRPr>
            </a:lvl4pPr>
            <a:lvl5pPr>
              <a:defRPr>
                <a:solidFill>
                  <a:srgbClr val="023E7C"/>
                </a:solidFill>
                <a:latin typeface="Frutiger LT 55 Roman"/>
                <a:cs typeface="Frutiger LT 55 Roman"/>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2"/>
          <p:cNvSpPr>
            <a:spLocks noGrp="1"/>
          </p:cNvSpPr>
          <p:nvPr>
            <p:ph type="body" idx="10"/>
          </p:nvPr>
        </p:nvSpPr>
        <p:spPr>
          <a:xfrm>
            <a:off x="664231" y="6139778"/>
            <a:ext cx="10363200" cy="392959"/>
          </a:xfrm>
          <a:prstGeom prst="rect">
            <a:avLst/>
          </a:prstGeom>
        </p:spPr>
        <p:txBody>
          <a:bodyPr anchor="b"/>
          <a:lstStyle>
            <a:lvl1pPr marL="0" indent="0">
              <a:buNone/>
              <a:defRPr sz="1200" cap="all">
                <a:solidFill>
                  <a:srgbClr val="023E7C"/>
                </a:solidFill>
                <a:latin typeface="Frutiger LT 55 Roman"/>
                <a:cs typeface="Frutiger LT 55 Roman"/>
              </a:defRPr>
            </a:lvl1pPr>
            <a:lvl2pPr marL="342874" indent="0">
              <a:buNone/>
              <a:defRPr sz="1351"/>
            </a:lvl2pPr>
            <a:lvl3pPr marL="685749" indent="0">
              <a:buNone/>
              <a:defRPr sz="1200"/>
            </a:lvl3pPr>
            <a:lvl4pPr marL="1028624" indent="0">
              <a:buNone/>
              <a:defRPr sz="1051"/>
            </a:lvl4pPr>
            <a:lvl5pPr marL="1371498" indent="0">
              <a:buNone/>
              <a:defRPr sz="1051"/>
            </a:lvl5pPr>
            <a:lvl6pPr marL="1714371" indent="0">
              <a:buNone/>
              <a:defRPr sz="1051"/>
            </a:lvl6pPr>
            <a:lvl7pPr marL="2057246" indent="0">
              <a:buNone/>
              <a:defRPr sz="1051"/>
            </a:lvl7pPr>
            <a:lvl8pPr marL="2400120" indent="0">
              <a:buNone/>
              <a:defRPr sz="1051"/>
            </a:lvl8pPr>
            <a:lvl9pPr marL="2742994" indent="0">
              <a:buNone/>
              <a:defRPr sz="1051"/>
            </a:lvl9pPr>
          </a:lstStyle>
          <a:p>
            <a:pPr lvl="0"/>
            <a:r>
              <a:rPr lang="en-US"/>
              <a:t>Click to edit Master text styles</a:t>
            </a:r>
          </a:p>
        </p:txBody>
      </p:sp>
      <p:sp>
        <p:nvSpPr>
          <p:cNvPr id="2" name="Slide Number Placeholder 5">
            <a:extLst>
              <a:ext uri="{FF2B5EF4-FFF2-40B4-BE49-F238E27FC236}">
                <a16:creationId xmlns:a16="http://schemas.microsoft.com/office/drawing/2014/main" id="{D36C14E1-0D58-0C8D-F121-3C82C849E38C}"/>
              </a:ext>
            </a:extLst>
          </p:cNvPr>
          <p:cNvSpPr>
            <a:spLocks noGrp="1"/>
          </p:cNvSpPr>
          <p:nvPr>
            <p:ph type="sldNum" sz="quarter" idx="11"/>
          </p:nvPr>
        </p:nvSpPr>
        <p:spPr>
          <a:xfrm>
            <a:off x="8989484" y="6492875"/>
            <a:ext cx="2844800" cy="365125"/>
          </a:xfrm>
        </p:spPr>
        <p:txBody>
          <a:bodyPr/>
          <a:lstStyle>
            <a:lvl1pPr>
              <a:defRPr/>
            </a:lvl1pPr>
          </a:lstStyle>
          <a:p>
            <a:fld id="{0C525F86-E74F-4A2E-B099-46AD06B70977}" type="slidenum">
              <a:rPr lang="en-US" altLang="en-US"/>
              <a:pPr/>
              <a:t>‹#›</a:t>
            </a:fld>
            <a:endParaRPr lang="en-US" altLang="en-US"/>
          </a:p>
        </p:txBody>
      </p:sp>
    </p:spTree>
    <p:extLst>
      <p:ext uri="{BB962C8B-B14F-4D97-AF65-F5344CB8AC3E}">
        <p14:creationId xmlns:p14="http://schemas.microsoft.com/office/powerpoint/2010/main" val="12149669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72713" y="188646"/>
            <a:ext cx="9236503" cy="1143000"/>
          </a:xfrm>
          <a:prstGeom prst="rect">
            <a:avLst/>
          </a:prstGeom>
        </p:spPr>
        <p:txBody>
          <a:bodyPr/>
          <a:lstStyle>
            <a:lvl1pPr algn="l">
              <a:defRPr sz="3000" cap="all">
                <a:solidFill>
                  <a:schemeClr val="bg1"/>
                </a:solidFill>
                <a:latin typeface="Frutiger LT 55 Roman"/>
                <a:cs typeface="Frutiger LT 55 Roman"/>
              </a:defRPr>
            </a:lvl1pPr>
          </a:lstStyle>
          <a:p>
            <a:r>
              <a:rPr lang="en-US"/>
              <a:t>Click to edit Master title style</a:t>
            </a:r>
            <a:endParaRPr lang="en-US" dirty="0"/>
          </a:p>
        </p:txBody>
      </p:sp>
      <p:sp>
        <p:nvSpPr>
          <p:cNvPr id="3" name="Text Placeholder 2"/>
          <p:cNvSpPr>
            <a:spLocks noGrp="1"/>
          </p:cNvSpPr>
          <p:nvPr>
            <p:ph type="body" idx="1"/>
          </p:nvPr>
        </p:nvSpPr>
        <p:spPr>
          <a:xfrm>
            <a:off x="609600" y="2065338"/>
            <a:ext cx="5386917" cy="639762"/>
          </a:xfrm>
          <a:prstGeom prst="rect">
            <a:avLst/>
          </a:prstGeom>
        </p:spPr>
        <p:txBody>
          <a:bodyPr anchor="b"/>
          <a:lstStyle>
            <a:lvl1pPr marL="0" indent="0">
              <a:buNone/>
              <a:defRPr sz="1500" b="0" cap="none">
                <a:solidFill>
                  <a:srgbClr val="F17D00"/>
                </a:solidFill>
                <a:latin typeface="Frutiger LT 55 Roman"/>
                <a:cs typeface="Frutiger LT 55 Roman"/>
              </a:defRPr>
            </a:lvl1pPr>
            <a:lvl2pPr marL="342874" indent="0">
              <a:buNone/>
              <a:defRPr sz="1500" b="1"/>
            </a:lvl2pPr>
            <a:lvl3pPr marL="685749" indent="0">
              <a:buNone/>
              <a:defRPr sz="1351" b="1"/>
            </a:lvl3pPr>
            <a:lvl4pPr marL="1028624" indent="0">
              <a:buNone/>
              <a:defRPr sz="1200" b="1"/>
            </a:lvl4pPr>
            <a:lvl5pPr marL="1371498" indent="0">
              <a:buNone/>
              <a:defRPr sz="1200" b="1"/>
            </a:lvl5pPr>
            <a:lvl6pPr marL="1714371" indent="0">
              <a:buNone/>
              <a:defRPr sz="1200" b="1"/>
            </a:lvl6pPr>
            <a:lvl7pPr marL="2057246" indent="0">
              <a:buNone/>
              <a:defRPr sz="1200" b="1"/>
            </a:lvl7pPr>
            <a:lvl8pPr marL="2400120" indent="0">
              <a:buNone/>
              <a:defRPr sz="1200" b="1"/>
            </a:lvl8pPr>
            <a:lvl9pPr marL="2742994" indent="0">
              <a:buNone/>
              <a:defRPr sz="1200" b="1"/>
            </a:lvl9pPr>
          </a:lstStyle>
          <a:p>
            <a:pPr lvl="0"/>
            <a:r>
              <a:rPr lang="en-US"/>
              <a:t>Click to edit Master text styles</a:t>
            </a:r>
          </a:p>
        </p:txBody>
      </p:sp>
      <p:sp>
        <p:nvSpPr>
          <p:cNvPr id="4" name="Content Placeholder 3"/>
          <p:cNvSpPr>
            <a:spLocks noGrp="1"/>
          </p:cNvSpPr>
          <p:nvPr>
            <p:ph sz="half" idx="2"/>
          </p:nvPr>
        </p:nvSpPr>
        <p:spPr>
          <a:xfrm>
            <a:off x="609600" y="2705112"/>
            <a:ext cx="5386917" cy="3421063"/>
          </a:xfrm>
          <a:prstGeom prst="rect">
            <a:avLst/>
          </a:prstGeom>
        </p:spPr>
        <p:txBody>
          <a:bodyPr/>
          <a:lstStyle>
            <a:lvl1pPr>
              <a:defRPr sz="1800">
                <a:solidFill>
                  <a:srgbClr val="FFFFFF"/>
                </a:solidFill>
                <a:latin typeface="Frutiger LT 55 Roman"/>
                <a:cs typeface="Frutiger LT 55 Roman"/>
              </a:defRPr>
            </a:lvl1pPr>
            <a:lvl2pPr>
              <a:defRPr sz="1500">
                <a:solidFill>
                  <a:srgbClr val="FFFFFF"/>
                </a:solidFill>
                <a:latin typeface="Frutiger LT 55 Roman"/>
                <a:cs typeface="Frutiger LT 55 Roman"/>
              </a:defRPr>
            </a:lvl2pPr>
            <a:lvl3pPr>
              <a:defRPr sz="1351">
                <a:solidFill>
                  <a:srgbClr val="FFFFFF"/>
                </a:solidFill>
                <a:latin typeface="Frutiger LT 55 Roman"/>
                <a:cs typeface="Frutiger LT 55 Roman"/>
              </a:defRPr>
            </a:lvl3pPr>
            <a:lvl4pPr>
              <a:defRPr sz="1200">
                <a:solidFill>
                  <a:srgbClr val="FFFFFF"/>
                </a:solidFill>
                <a:latin typeface="Frutiger LT 55 Roman"/>
                <a:cs typeface="Frutiger LT 55 Roman"/>
              </a:defRPr>
            </a:lvl4pPr>
            <a:lvl5pPr>
              <a:defRPr sz="1200">
                <a:solidFill>
                  <a:srgbClr val="FFFFFF"/>
                </a:solidFill>
                <a:latin typeface="Frutiger LT 55 Roman"/>
                <a:cs typeface="Frutiger LT 55 Roman"/>
              </a:defRPr>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93376" y="2065338"/>
            <a:ext cx="5389033" cy="639762"/>
          </a:xfrm>
          <a:prstGeom prst="rect">
            <a:avLst/>
          </a:prstGeom>
        </p:spPr>
        <p:txBody>
          <a:bodyPr anchor="b"/>
          <a:lstStyle>
            <a:lvl1pPr marL="0" indent="0">
              <a:buNone/>
              <a:defRPr sz="1500" b="0" cap="none">
                <a:solidFill>
                  <a:srgbClr val="F17D00"/>
                </a:solidFill>
                <a:latin typeface="Frutiger LT 55 Roman"/>
                <a:cs typeface="Frutiger LT 55 Roman"/>
              </a:defRPr>
            </a:lvl1pPr>
            <a:lvl2pPr marL="342874" indent="0">
              <a:buNone/>
              <a:defRPr sz="1500" b="1"/>
            </a:lvl2pPr>
            <a:lvl3pPr marL="685749" indent="0">
              <a:buNone/>
              <a:defRPr sz="1351" b="1"/>
            </a:lvl3pPr>
            <a:lvl4pPr marL="1028624" indent="0">
              <a:buNone/>
              <a:defRPr sz="1200" b="1"/>
            </a:lvl4pPr>
            <a:lvl5pPr marL="1371498" indent="0">
              <a:buNone/>
              <a:defRPr sz="1200" b="1"/>
            </a:lvl5pPr>
            <a:lvl6pPr marL="1714371" indent="0">
              <a:buNone/>
              <a:defRPr sz="1200" b="1"/>
            </a:lvl6pPr>
            <a:lvl7pPr marL="2057246" indent="0">
              <a:buNone/>
              <a:defRPr sz="1200" b="1"/>
            </a:lvl7pPr>
            <a:lvl8pPr marL="2400120" indent="0">
              <a:buNone/>
              <a:defRPr sz="1200" b="1"/>
            </a:lvl8pPr>
            <a:lvl9pPr marL="2742994" indent="0">
              <a:buNone/>
              <a:defRPr sz="1200" b="1"/>
            </a:lvl9pPr>
          </a:lstStyle>
          <a:p>
            <a:pPr lvl="0"/>
            <a:r>
              <a:rPr lang="en-US"/>
              <a:t>Click to edit Master text styles</a:t>
            </a:r>
          </a:p>
        </p:txBody>
      </p:sp>
      <p:sp>
        <p:nvSpPr>
          <p:cNvPr id="6" name="Content Placeholder 5"/>
          <p:cNvSpPr>
            <a:spLocks noGrp="1"/>
          </p:cNvSpPr>
          <p:nvPr>
            <p:ph sz="quarter" idx="4"/>
          </p:nvPr>
        </p:nvSpPr>
        <p:spPr>
          <a:xfrm>
            <a:off x="6193376" y="2705112"/>
            <a:ext cx="5389033" cy="3421063"/>
          </a:xfrm>
          <a:prstGeom prst="rect">
            <a:avLst/>
          </a:prstGeom>
        </p:spPr>
        <p:txBody>
          <a:bodyPr/>
          <a:lstStyle>
            <a:lvl1pPr>
              <a:defRPr sz="1800">
                <a:solidFill>
                  <a:srgbClr val="FFFFFF"/>
                </a:solidFill>
                <a:latin typeface="Frutiger LT 55 Roman"/>
                <a:cs typeface="Frutiger LT 55 Roman"/>
              </a:defRPr>
            </a:lvl1pPr>
            <a:lvl2pPr>
              <a:defRPr sz="1500">
                <a:solidFill>
                  <a:srgbClr val="FFFFFF"/>
                </a:solidFill>
                <a:latin typeface="Frutiger LT 55 Roman"/>
                <a:cs typeface="Frutiger LT 55 Roman"/>
              </a:defRPr>
            </a:lvl2pPr>
            <a:lvl3pPr>
              <a:defRPr sz="1351">
                <a:solidFill>
                  <a:srgbClr val="FFFFFF"/>
                </a:solidFill>
                <a:latin typeface="Frutiger LT 55 Roman"/>
                <a:cs typeface="Frutiger LT 55 Roman"/>
              </a:defRPr>
            </a:lvl3pPr>
            <a:lvl4pPr>
              <a:defRPr sz="1200">
                <a:solidFill>
                  <a:srgbClr val="FFFFFF"/>
                </a:solidFill>
                <a:latin typeface="Frutiger LT 55 Roman"/>
                <a:cs typeface="Frutiger LT 55 Roman"/>
              </a:defRPr>
            </a:lvl4pPr>
            <a:lvl5pPr>
              <a:defRPr sz="1200">
                <a:solidFill>
                  <a:srgbClr val="FFFFFF"/>
                </a:solidFill>
                <a:latin typeface="Frutiger LT 55 Roman"/>
                <a:cs typeface="Frutiger LT 55 Roman"/>
              </a:defRPr>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p:cNvSpPr>
            <a:spLocks noGrp="1"/>
          </p:cNvSpPr>
          <p:nvPr>
            <p:ph type="body" idx="10"/>
          </p:nvPr>
        </p:nvSpPr>
        <p:spPr>
          <a:xfrm>
            <a:off x="664231" y="6139778"/>
            <a:ext cx="10363200" cy="392959"/>
          </a:xfrm>
          <a:prstGeom prst="rect">
            <a:avLst/>
          </a:prstGeom>
        </p:spPr>
        <p:txBody>
          <a:bodyPr anchor="b"/>
          <a:lstStyle>
            <a:lvl1pPr marL="0" indent="0">
              <a:buNone/>
              <a:defRPr sz="1200" cap="all">
                <a:solidFill>
                  <a:schemeClr val="bg1"/>
                </a:solidFill>
                <a:latin typeface="Frutiger LT 55 Roman"/>
                <a:cs typeface="Frutiger LT 55 Roman"/>
              </a:defRPr>
            </a:lvl1pPr>
            <a:lvl2pPr marL="342874" indent="0">
              <a:buNone/>
              <a:defRPr sz="1351"/>
            </a:lvl2pPr>
            <a:lvl3pPr marL="685749" indent="0">
              <a:buNone/>
              <a:defRPr sz="1200"/>
            </a:lvl3pPr>
            <a:lvl4pPr marL="1028624" indent="0">
              <a:buNone/>
              <a:defRPr sz="1051"/>
            </a:lvl4pPr>
            <a:lvl5pPr marL="1371498" indent="0">
              <a:buNone/>
              <a:defRPr sz="1051"/>
            </a:lvl5pPr>
            <a:lvl6pPr marL="1714371" indent="0">
              <a:buNone/>
              <a:defRPr sz="1051"/>
            </a:lvl6pPr>
            <a:lvl7pPr marL="2057246" indent="0">
              <a:buNone/>
              <a:defRPr sz="1051"/>
            </a:lvl7pPr>
            <a:lvl8pPr marL="2400120" indent="0">
              <a:buNone/>
              <a:defRPr sz="1051"/>
            </a:lvl8pPr>
            <a:lvl9pPr marL="2742994" indent="0">
              <a:buNone/>
              <a:defRPr sz="1051"/>
            </a:lvl9pPr>
          </a:lstStyle>
          <a:p>
            <a:pPr lvl="0"/>
            <a:r>
              <a:rPr lang="en-US"/>
              <a:t>Click to edit Master text styles</a:t>
            </a:r>
          </a:p>
        </p:txBody>
      </p:sp>
      <p:sp>
        <p:nvSpPr>
          <p:cNvPr id="8" name="Slide Number Placeholder 5">
            <a:extLst>
              <a:ext uri="{FF2B5EF4-FFF2-40B4-BE49-F238E27FC236}">
                <a16:creationId xmlns:a16="http://schemas.microsoft.com/office/drawing/2014/main" id="{21C70612-0EAE-C4ED-788E-413B7F5DE92E}"/>
              </a:ext>
            </a:extLst>
          </p:cNvPr>
          <p:cNvSpPr>
            <a:spLocks noGrp="1"/>
          </p:cNvSpPr>
          <p:nvPr>
            <p:ph type="sldNum" sz="quarter" idx="11"/>
          </p:nvPr>
        </p:nvSpPr>
        <p:spPr>
          <a:xfrm>
            <a:off x="8989484" y="6629413"/>
            <a:ext cx="2844800" cy="365125"/>
          </a:xfrm>
          <a:prstGeom prst="rect">
            <a:avLst/>
          </a:prstGeom>
        </p:spPr>
        <p:txBody>
          <a:bodyPr vert="horz" wrap="square" lIns="91440" tIns="45720" rIns="91440" bIns="45720" numCol="1" anchor="t" anchorCtr="0" compatLnSpc="1">
            <a:prstTxWarp prst="textNoShape">
              <a:avLst/>
            </a:prstTxWarp>
          </a:bodyPr>
          <a:lstStyle>
            <a:lvl1pPr algn="r" eaLnBrk="1" hangingPunct="1">
              <a:defRPr sz="600">
                <a:solidFill>
                  <a:schemeClr val="bg1"/>
                </a:solidFill>
                <a:latin typeface="Frutiger LT 55 Roman" pitchFamily="34" charset="0"/>
              </a:defRPr>
            </a:lvl1pPr>
          </a:lstStyle>
          <a:p>
            <a:fld id="{71C63AB4-6DC0-4902-8E9D-B5377E74E401}" type="slidenum">
              <a:rPr lang="en-SG" smtClean="0"/>
              <a:t>‹#›</a:t>
            </a:fld>
            <a:endParaRPr lang="en-SG"/>
          </a:p>
        </p:txBody>
      </p:sp>
    </p:spTree>
    <p:extLst>
      <p:ext uri="{BB962C8B-B14F-4D97-AF65-F5344CB8AC3E}">
        <p14:creationId xmlns:p14="http://schemas.microsoft.com/office/powerpoint/2010/main" val="254728209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Section Divider 2">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506B291-BD26-4DBD-A912-E9396BA1828C}"/>
              </a:ext>
            </a:extLst>
          </p:cNvPr>
          <p:cNvSpPr>
            <a:spLocks noGrp="1"/>
          </p:cNvSpPr>
          <p:nvPr>
            <p:ph type="title"/>
          </p:nvPr>
        </p:nvSpPr>
        <p:spPr>
          <a:xfrm>
            <a:off x="695327" y="1700823"/>
            <a:ext cx="10768680" cy="1224137"/>
          </a:xfrm>
        </p:spPr>
        <p:txBody>
          <a:bodyPr anchor="b">
            <a:noAutofit/>
          </a:bodyPr>
          <a:lstStyle>
            <a:lvl1pPr>
              <a:lnSpc>
                <a:spcPts val="3780"/>
              </a:lnSpc>
              <a:defRPr sz="3151">
                <a:solidFill>
                  <a:schemeClr val="accent1"/>
                </a:solidFill>
              </a:defRPr>
            </a:lvl1pPr>
          </a:lstStyle>
          <a:p>
            <a:r>
              <a:rPr lang="en-US"/>
              <a:t>Click to edit Master title style</a:t>
            </a:r>
            <a:endParaRPr lang="en-AU" dirty="0"/>
          </a:p>
        </p:txBody>
      </p:sp>
      <p:sp>
        <p:nvSpPr>
          <p:cNvPr id="6" name="Text Placeholder 6">
            <a:extLst>
              <a:ext uri="{FF2B5EF4-FFF2-40B4-BE49-F238E27FC236}">
                <a16:creationId xmlns:a16="http://schemas.microsoft.com/office/drawing/2014/main" id="{72AC3715-D94B-4A73-8E94-CAC9D5806F46}"/>
              </a:ext>
            </a:extLst>
          </p:cNvPr>
          <p:cNvSpPr>
            <a:spLocks noGrp="1"/>
          </p:cNvSpPr>
          <p:nvPr>
            <p:ph type="body" sz="quarter" idx="10"/>
          </p:nvPr>
        </p:nvSpPr>
        <p:spPr>
          <a:xfrm>
            <a:off x="695327" y="3113748"/>
            <a:ext cx="10768680" cy="2043451"/>
          </a:xfrm>
          <a:prstGeom prst="rect">
            <a:avLst/>
          </a:prstGeom>
        </p:spPr>
        <p:txBody>
          <a:bodyPr>
            <a:normAutofit/>
          </a:bodyPr>
          <a:lstStyle>
            <a:lvl1pPr marL="0" indent="0">
              <a:lnSpc>
                <a:spcPts val="2431"/>
              </a:lnSpc>
              <a:buNone/>
              <a:defRPr sz="2025">
                <a:solidFill>
                  <a:schemeClr val="accent1"/>
                </a:solidFill>
              </a:defRPr>
            </a:lvl1pPr>
          </a:lstStyle>
          <a:p>
            <a:pPr lvl="0"/>
            <a:r>
              <a:rPr lang="en-US"/>
              <a:t>Click to edit Master text styles</a:t>
            </a:r>
          </a:p>
        </p:txBody>
      </p:sp>
      <p:sp>
        <p:nvSpPr>
          <p:cNvPr id="12" name="Footer Placeholder 11">
            <a:extLst>
              <a:ext uri="{FF2B5EF4-FFF2-40B4-BE49-F238E27FC236}">
                <a16:creationId xmlns:a16="http://schemas.microsoft.com/office/drawing/2014/main" id="{A25860B6-572B-42C8-98B4-41BF602CD44E}"/>
              </a:ext>
            </a:extLst>
          </p:cNvPr>
          <p:cNvSpPr>
            <a:spLocks noGrp="1"/>
          </p:cNvSpPr>
          <p:nvPr>
            <p:ph type="ftr" sz="quarter" idx="12"/>
          </p:nvPr>
        </p:nvSpPr>
        <p:spPr/>
        <p:txBody>
          <a:bodyPr/>
          <a:lstStyle/>
          <a:p>
            <a:endParaRPr lang="en-SG"/>
          </a:p>
        </p:txBody>
      </p:sp>
      <p:sp>
        <p:nvSpPr>
          <p:cNvPr id="13" name="Slide Number Placeholder 12">
            <a:extLst>
              <a:ext uri="{FF2B5EF4-FFF2-40B4-BE49-F238E27FC236}">
                <a16:creationId xmlns:a16="http://schemas.microsoft.com/office/drawing/2014/main" id="{E4BE4F66-8978-4B9A-B365-ABFD2A461631}"/>
              </a:ext>
            </a:extLst>
          </p:cNvPr>
          <p:cNvSpPr>
            <a:spLocks noGrp="1"/>
          </p:cNvSpPr>
          <p:nvPr>
            <p:ph type="sldNum" sz="quarter" idx="13"/>
          </p:nvPr>
        </p:nvSpPr>
        <p:spPr/>
        <p:txBody>
          <a:bodyPr/>
          <a:lstStyle/>
          <a:p>
            <a:fld id="{71C63AB4-6DC0-4902-8E9D-B5377E74E401}" type="slidenum">
              <a:rPr lang="en-SG" smtClean="0"/>
              <a:t>‹#›</a:t>
            </a:fld>
            <a:endParaRPr lang="en-SG"/>
          </a:p>
        </p:txBody>
      </p:sp>
      <p:sp>
        <p:nvSpPr>
          <p:cNvPr id="14" name="Date Placeholder 13">
            <a:extLst>
              <a:ext uri="{FF2B5EF4-FFF2-40B4-BE49-F238E27FC236}">
                <a16:creationId xmlns:a16="http://schemas.microsoft.com/office/drawing/2014/main" id="{085400BA-682A-4644-881E-9D9BA0DAB8FC}"/>
              </a:ext>
            </a:extLst>
          </p:cNvPr>
          <p:cNvSpPr>
            <a:spLocks noGrp="1"/>
          </p:cNvSpPr>
          <p:nvPr>
            <p:ph type="dt" sz="half" idx="14"/>
          </p:nvPr>
        </p:nvSpPr>
        <p:spPr bwMode="white"/>
        <p:txBody>
          <a:bodyPr/>
          <a:lstStyle/>
          <a:p>
            <a:fld id="{9EC438C0-00B8-493E-995F-BB10A78EC363}" type="datetime1">
              <a:rPr lang="en-SG" smtClean="0"/>
              <a:t>13/4/23</a:t>
            </a:fld>
            <a:endParaRPr lang="en-SG"/>
          </a:p>
        </p:txBody>
      </p:sp>
    </p:spTree>
    <p:extLst>
      <p:ext uri="{BB962C8B-B14F-4D97-AF65-F5344CB8AC3E}">
        <p14:creationId xmlns:p14="http://schemas.microsoft.com/office/powerpoint/2010/main" val="2326027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Text with Image One Third Alt">
    <p:bg>
      <p:bgPr>
        <a:solidFill>
          <a:schemeClr val="accent1"/>
        </a:solidFill>
        <a:effectLst/>
      </p:bgPr>
    </p:bg>
    <p:spTree>
      <p:nvGrpSpPr>
        <p:cNvPr id="1" name=""/>
        <p:cNvGrpSpPr/>
        <p:nvPr/>
      </p:nvGrpSpPr>
      <p:grpSpPr>
        <a:xfrm>
          <a:off x="0" y="0"/>
          <a:ext cx="0" cy="0"/>
          <a:chOff x="0" y="0"/>
          <a:chExt cx="0" cy="0"/>
        </a:xfrm>
      </p:grpSpPr>
      <p:sp>
        <p:nvSpPr>
          <p:cNvPr id="13" name="Text Placeholder 16">
            <a:extLst>
              <a:ext uri="{FF2B5EF4-FFF2-40B4-BE49-F238E27FC236}">
                <a16:creationId xmlns:a16="http://schemas.microsoft.com/office/drawing/2014/main" id="{B4FA68DC-FEFE-4790-B4A5-75AF5CDBE1D5}"/>
              </a:ext>
            </a:extLst>
          </p:cNvPr>
          <p:cNvSpPr>
            <a:spLocks noGrp="1"/>
          </p:cNvSpPr>
          <p:nvPr>
            <p:ph type="body" sz="quarter" idx="22" hasCustomPrompt="1"/>
          </p:nvPr>
        </p:nvSpPr>
        <p:spPr bwMode="invGray">
          <a:xfrm>
            <a:off x="8" y="6"/>
            <a:ext cx="10704513" cy="6869113"/>
          </a:xfrm>
          <a:solidFill>
            <a:schemeClr val="accent1"/>
          </a:solidFill>
        </p:spPr>
        <p:txBody>
          <a:bodyPr>
            <a:normAutofit/>
          </a:bodyPr>
          <a:lstStyle>
            <a:lvl1pPr>
              <a:defRPr sz="133">
                <a:solidFill>
                  <a:schemeClr val="accent1"/>
                </a:solidFill>
              </a:defRPr>
            </a:lvl1pPr>
          </a:lstStyle>
          <a:p>
            <a:pPr lvl="0"/>
            <a:r>
              <a:rPr lang="en-AU" dirty="0"/>
              <a:t> </a:t>
            </a:r>
          </a:p>
        </p:txBody>
      </p:sp>
      <p:sp>
        <p:nvSpPr>
          <p:cNvPr id="12" name="Picture Placeholder 9">
            <a:extLst>
              <a:ext uri="{FF2B5EF4-FFF2-40B4-BE49-F238E27FC236}">
                <a16:creationId xmlns:a16="http://schemas.microsoft.com/office/drawing/2014/main" id="{8FB0C548-DD10-4ED1-BA05-293A119D2AEB}"/>
              </a:ext>
            </a:extLst>
          </p:cNvPr>
          <p:cNvSpPr>
            <a:spLocks noGrp="1"/>
          </p:cNvSpPr>
          <p:nvPr>
            <p:ph type="pic" sz="quarter" idx="18" hasCustomPrompt="1"/>
          </p:nvPr>
        </p:nvSpPr>
        <p:spPr>
          <a:xfrm>
            <a:off x="8108852" y="-8784"/>
            <a:ext cx="4083149" cy="6868620"/>
          </a:xfrm>
          <a:custGeom>
            <a:avLst/>
            <a:gdLst>
              <a:gd name="connsiteX0" fmla="*/ 0 w 5187576"/>
              <a:gd name="connsiteY0" fmla="*/ 0 h 5919694"/>
              <a:gd name="connsiteX1" fmla="*/ 5187576 w 5187576"/>
              <a:gd name="connsiteY1" fmla="*/ 0 h 5919694"/>
              <a:gd name="connsiteX2" fmla="*/ 5187576 w 5187576"/>
              <a:gd name="connsiteY2" fmla="*/ 5919694 h 5919694"/>
              <a:gd name="connsiteX3" fmla="*/ 0 w 5187576"/>
              <a:gd name="connsiteY3" fmla="*/ 5919694 h 5919694"/>
              <a:gd name="connsiteX4" fmla="*/ 0 w 5187576"/>
              <a:gd name="connsiteY4" fmla="*/ 0 h 5919694"/>
              <a:gd name="connsiteX0" fmla="*/ 5977 w 5193553"/>
              <a:gd name="connsiteY0" fmla="*/ 0 h 5919694"/>
              <a:gd name="connsiteX1" fmla="*/ 5193553 w 5193553"/>
              <a:gd name="connsiteY1" fmla="*/ 0 h 5919694"/>
              <a:gd name="connsiteX2" fmla="*/ 5193553 w 5193553"/>
              <a:gd name="connsiteY2" fmla="*/ 5919694 h 5919694"/>
              <a:gd name="connsiteX3" fmla="*/ 5977 w 5193553"/>
              <a:gd name="connsiteY3" fmla="*/ 5919694 h 5919694"/>
              <a:gd name="connsiteX4" fmla="*/ 0 w 5193553"/>
              <a:gd name="connsiteY4" fmla="*/ 3609788 h 5919694"/>
              <a:gd name="connsiteX5" fmla="*/ 5977 w 5193553"/>
              <a:gd name="connsiteY5"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002119 w 5193553"/>
              <a:gd name="connsiteY3" fmla="*/ 5916706 h 5919694"/>
              <a:gd name="connsiteX4" fmla="*/ 5977 w 5193553"/>
              <a:gd name="connsiteY4" fmla="*/ 5919694 h 5919694"/>
              <a:gd name="connsiteX5" fmla="*/ 0 w 5193553"/>
              <a:gd name="connsiteY5" fmla="*/ 3609788 h 5919694"/>
              <a:gd name="connsiteX6" fmla="*/ 5977 w 5193553"/>
              <a:gd name="connsiteY6"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002119 w 5193553"/>
              <a:gd name="connsiteY3" fmla="*/ 5916706 h 5919694"/>
              <a:gd name="connsiteX4" fmla="*/ 5977 w 5193553"/>
              <a:gd name="connsiteY4" fmla="*/ 5919694 h 5919694"/>
              <a:gd name="connsiteX5" fmla="*/ 0 w 5193553"/>
              <a:gd name="connsiteY5" fmla="*/ 3609788 h 5919694"/>
              <a:gd name="connsiteX6" fmla="*/ 5977 w 5193553"/>
              <a:gd name="connsiteY6"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002119 w 5193553"/>
              <a:gd name="connsiteY3" fmla="*/ 5916706 h 5919694"/>
              <a:gd name="connsiteX4" fmla="*/ 0 w 5193553"/>
              <a:gd name="connsiteY4" fmla="*/ 3609788 h 5919694"/>
              <a:gd name="connsiteX5" fmla="*/ 5977 w 5193553"/>
              <a:gd name="connsiteY5"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002119 w 5193553"/>
              <a:gd name="connsiteY3" fmla="*/ 5916706 h 5919694"/>
              <a:gd name="connsiteX4" fmla="*/ 0 w 5193553"/>
              <a:gd name="connsiteY4" fmla="*/ 3609788 h 5919694"/>
              <a:gd name="connsiteX5" fmla="*/ 5977 w 5193553"/>
              <a:gd name="connsiteY5"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002119 w 5193553"/>
              <a:gd name="connsiteY3" fmla="*/ 5916706 h 5919694"/>
              <a:gd name="connsiteX4" fmla="*/ 0 w 5193553"/>
              <a:gd name="connsiteY4" fmla="*/ 3609788 h 5919694"/>
              <a:gd name="connsiteX5" fmla="*/ 5977 w 5193553"/>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002121 w 5193555"/>
              <a:gd name="connsiteY3" fmla="*/ 5916706 h 5919694"/>
              <a:gd name="connsiteX4" fmla="*/ 2 w 5193555"/>
              <a:gd name="connsiteY4" fmla="*/ 3609788 h 5919694"/>
              <a:gd name="connsiteX5" fmla="*/ 5979 w 5193555"/>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002121 w 5193555"/>
              <a:gd name="connsiteY3" fmla="*/ 5916706 h 5919694"/>
              <a:gd name="connsiteX4" fmla="*/ 2 w 5193555"/>
              <a:gd name="connsiteY4" fmla="*/ 3609788 h 5919694"/>
              <a:gd name="connsiteX5" fmla="*/ 5979 w 5193555"/>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002121 w 5193555"/>
              <a:gd name="connsiteY3" fmla="*/ 5916706 h 5919694"/>
              <a:gd name="connsiteX4" fmla="*/ 2 w 5193555"/>
              <a:gd name="connsiteY4" fmla="*/ 3609788 h 5919694"/>
              <a:gd name="connsiteX5" fmla="*/ 5979 w 5193555"/>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002121 w 5193555"/>
              <a:gd name="connsiteY3" fmla="*/ 5916706 h 5919694"/>
              <a:gd name="connsiteX4" fmla="*/ 2 w 5193555"/>
              <a:gd name="connsiteY4" fmla="*/ 3609788 h 5919694"/>
              <a:gd name="connsiteX5" fmla="*/ 5979 w 5193555"/>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687921 w 5193555"/>
              <a:gd name="connsiteY3" fmla="*/ 5101592 h 5919694"/>
              <a:gd name="connsiteX4" fmla="*/ 2 w 5193555"/>
              <a:gd name="connsiteY4" fmla="*/ 3609788 h 5919694"/>
              <a:gd name="connsiteX5" fmla="*/ 5979 w 5193555"/>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537903 w 5193555"/>
              <a:gd name="connsiteY3" fmla="*/ 5916707 h 5919694"/>
              <a:gd name="connsiteX4" fmla="*/ 2 w 5193555"/>
              <a:gd name="connsiteY4" fmla="*/ 3609788 h 5919694"/>
              <a:gd name="connsiteX5" fmla="*/ 5979 w 5193555"/>
              <a:gd name="connsiteY5"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537901 w 5193553"/>
              <a:gd name="connsiteY3" fmla="*/ 5916707 h 5919694"/>
              <a:gd name="connsiteX4" fmla="*/ 0 w 5193553"/>
              <a:gd name="connsiteY4" fmla="*/ 3609788 h 5919694"/>
              <a:gd name="connsiteX5" fmla="*/ 5977 w 5193553"/>
              <a:gd name="connsiteY5"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537901 w 5193553"/>
              <a:gd name="connsiteY3" fmla="*/ 5916707 h 5919694"/>
              <a:gd name="connsiteX4" fmla="*/ 0 w 5193553"/>
              <a:gd name="connsiteY4" fmla="*/ 3609788 h 5919694"/>
              <a:gd name="connsiteX5" fmla="*/ 5977 w 5193553"/>
              <a:gd name="connsiteY5" fmla="*/ 0 h 5919694"/>
              <a:gd name="connsiteX0" fmla="*/ 16692 w 5204268"/>
              <a:gd name="connsiteY0" fmla="*/ 0 h 5919694"/>
              <a:gd name="connsiteX1" fmla="*/ 5204268 w 5204268"/>
              <a:gd name="connsiteY1" fmla="*/ 0 h 5919694"/>
              <a:gd name="connsiteX2" fmla="*/ 5204268 w 5204268"/>
              <a:gd name="connsiteY2" fmla="*/ 5919694 h 5919694"/>
              <a:gd name="connsiteX3" fmla="*/ 2548616 w 5204268"/>
              <a:gd name="connsiteY3" fmla="*/ 5916707 h 5919694"/>
              <a:gd name="connsiteX4" fmla="*/ 0 w 5204268"/>
              <a:gd name="connsiteY4" fmla="*/ 3438185 h 5919694"/>
              <a:gd name="connsiteX5" fmla="*/ 16692 w 5204268"/>
              <a:gd name="connsiteY5" fmla="*/ 0 h 5919694"/>
              <a:gd name="connsiteX0" fmla="*/ 16692 w 5204268"/>
              <a:gd name="connsiteY0" fmla="*/ 0 h 5919694"/>
              <a:gd name="connsiteX1" fmla="*/ 5204268 w 5204268"/>
              <a:gd name="connsiteY1" fmla="*/ 0 h 5919694"/>
              <a:gd name="connsiteX2" fmla="*/ 5204268 w 5204268"/>
              <a:gd name="connsiteY2" fmla="*/ 5919694 h 5919694"/>
              <a:gd name="connsiteX3" fmla="*/ 2548616 w 5204268"/>
              <a:gd name="connsiteY3" fmla="*/ 5916707 h 5919694"/>
              <a:gd name="connsiteX4" fmla="*/ 0 w 5204268"/>
              <a:gd name="connsiteY4" fmla="*/ 3438185 h 5919694"/>
              <a:gd name="connsiteX5" fmla="*/ 16692 w 5204268"/>
              <a:gd name="connsiteY5" fmla="*/ 0 h 5919694"/>
              <a:gd name="connsiteX0" fmla="*/ 112 w 5187688"/>
              <a:gd name="connsiteY0" fmla="*/ 0 h 5919694"/>
              <a:gd name="connsiteX1" fmla="*/ 5187688 w 5187688"/>
              <a:gd name="connsiteY1" fmla="*/ 0 h 5919694"/>
              <a:gd name="connsiteX2" fmla="*/ 5187688 w 5187688"/>
              <a:gd name="connsiteY2" fmla="*/ 5919694 h 5919694"/>
              <a:gd name="connsiteX3" fmla="*/ 2532036 w 5187688"/>
              <a:gd name="connsiteY3" fmla="*/ 5916707 h 5919694"/>
              <a:gd name="connsiteX4" fmla="*/ 21520 w 5187688"/>
              <a:gd name="connsiteY4" fmla="*/ 3298360 h 5919694"/>
              <a:gd name="connsiteX5" fmla="*/ 112 w 5187688"/>
              <a:gd name="connsiteY5" fmla="*/ 0 h 5919694"/>
              <a:gd name="connsiteX0" fmla="*/ 2405 w 5189981"/>
              <a:gd name="connsiteY0" fmla="*/ 0 h 5919694"/>
              <a:gd name="connsiteX1" fmla="*/ 5189981 w 5189981"/>
              <a:gd name="connsiteY1" fmla="*/ 0 h 5919694"/>
              <a:gd name="connsiteX2" fmla="*/ 5189981 w 5189981"/>
              <a:gd name="connsiteY2" fmla="*/ 5919694 h 5919694"/>
              <a:gd name="connsiteX3" fmla="*/ 2534329 w 5189981"/>
              <a:gd name="connsiteY3" fmla="*/ 5916707 h 5919694"/>
              <a:gd name="connsiteX4" fmla="*/ 0 w 5189981"/>
              <a:gd name="connsiteY4" fmla="*/ 3164891 h 5919694"/>
              <a:gd name="connsiteX5" fmla="*/ 2405 w 5189981"/>
              <a:gd name="connsiteY5" fmla="*/ 0 h 5919694"/>
              <a:gd name="connsiteX0" fmla="*/ 2532 w 5190108"/>
              <a:gd name="connsiteY0" fmla="*/ 0 h 5919694"/>
              <a:gd name="connsiteX1" fmla="*/ 5190108 w 5190108"/>
              <a:gd name="connsiteY1" fmla="*/ 0 h 5919694"/>
              <a:gd name="connsiteX2" fmla="*/ 5190108 w 5190108"/>
              <a:gd name="connsiteY2" fmla="*/ 5919694 h 5919694"/>
              <a:gd name="connsiteX3" fmla="*/ 2534456 w 5190108"/>
              <a:gd name="connsiteY3" fmla="*/ 5916707 h 5919694"/>
              <a:gd name="connsiteX4" fmla="*/ 127 w 5190108"/>
              <a:gd name="connsiteY4" fmla="*/ 3164891 h 5919694"/>
              <a:gd name="connsiteX5" fmla="*/ 2532 w 5190108"/>
              <a:gd name="connsiteY5" fmla="*/ 0 h 5919694"/>
              <a:gd name="connsiteX0" fmla="*/ 2464 w 5190040"/>
              <a:gd name="connsiteY0" fmla="*/ 0 h 5919694"/>
              <a:gd name="connsiteX1" fmla="*/ 5190040 w 5190040"/>
              <a:gd name="connsiteY1" fmla="*/ 0 h 5919694"/>
              <a:gd name="connsiteX2" fmla="*/ 5190040 w 5190040"/>
              <a:gd name="connsiteY2" fmla="*/ 5919694 h 5919694"/>
              <a:gd name="connsiteX3" fmla="*/ 2534388 w 5190040"/>
              <a:gd name="connsiteY3" fmla="*/ 5916707 h 5919694"/>
              <a:gd name="connsiteX4" fmla="*/ 59 w 5190040"/>
              <a:gd name="connsiteY4" fmla="*/ 3164891 h 5919694"/>
              <a:gd name="connsiteX5" fmla="*/ 2464 w 5190040"/>
              <a:gd name="connsiteY5" fmla="*/ 0 h 5919694"/>
              <a:gd name="connsiteX0" fmla="*/ 2512 w 5190088"/>
              <a:gd name="connsiteY0" fmla="*/ 0 h 5919694"/>
              <a:gd name="connsiteX1" fmla="*/ 5190088 w 5190088"/>
              <a:gd name="connsiteY1" fmla="*/ 0 h 5919694"/>
              <a:gd name="connsiteX2" fmla="*/ 5190088 w 5190088"/>
              <a:gd name="connsiteY2" fmla="*/ 5919694 h 5919694"/>
              <a:gd name="connsiteX3" fmla="*/ 2534436 w 5190088"/>
              <a:gd name="connsiteY3" fmla="*/ 5916707 h 5919694"/>
              <a:gd name="connsiteX4" fmla="*/ 107 w 5190088"/>
              <a:gd name="connsiteY4" fmla="*/ 3164891 h 5919694"/>
              <a:gd name="connsiteX5" fmla="*/ 2512 w 5190088"/>
              <a:gd name="connsiteY5" fmla="*/ 0 h 5919694"/>
              <a:gd name="connsiteX0" fmla="*/ 2406 w 5189982"/>
              <a:gd name="connsiteY0" fmla="*/ 0 h 5919694"/>
              <a:gd name="connsiteX1" fmla="*/ 5189982 w 5189982"/>
              <a:gd name="connsiteY1" fmla="*/ 0 h 5919694"/>
              <a:gd name="connsiteX2" fmla="*/ 5189982 w 5189982"/>
              <a:gd name="connsiteY2" fmla="*/ 5919694 h 5919694"/>
              <a:gd name="connsiteX3" fmla="*/ 2534330 w 5189982"/>
              <a:gd name="connsiteY3" fmla="*/ 5916707 h 5919694"/>
              <a:gd name="connsiteX4" fmla="*/ 1 w 5189982"/>
              <a:gd name="connsiteY4" fmla="*/ 3164891 h 5919694"/>
              <a:gd name="connsiteX5" fmla="*/ 2406 w 5189982"/>
              <a:gd name="connsiteY5" fmla="*/ 0 h 5919694"/>
              <a:gd name="connsiteX0" fmla="*/ 216 w 5198678"/>
              <a:gd name="connsiteY0" fmla="*/ 333321 h 5919694"/>
              <a:gd name="connsiteX1" fmla="*/ 5198678 w 5198678"/>
              <a:gd name="connsiteY1" fmla="*/ 0 h 5919694"/>
              <a:gd name="connsiteX2" fmla="*/ 5198678 w 5198678"/>
              <a:gd name="connsiteY2" fmla="*/ 5919694 h 5919694"/>
              <a:gd name="connsiteX3" fmla="*/ 2543026 w 5198678"/>
              <a:gd name="connsiteY3" fmla="*/ 5916707 h 5919694"/>
              <a:gd name="connsiteX4" fmla="*/ 8697 w 5198678"/>
              <a:gd name="connsiteY4" fmla="*/ 3164891 h 5919694"/>
              <a:gd name="connsiteX5" fmla="*/ 216 w 5198678"/>
              <a:gd name="connsiteY5" fmla="*/ 333321 h 5919694"/>
              <a:gd name="connsiteX0" fmla="*/ 216 w 5198678"/>
              <a:gd name="connsiteY0" fmla="*/ 0 h 5586373"/>
              <a:gd name="connsiteX1" fmla="*/ 5198678 w 5198678"/>
              <a:gd name="connsiteY1" fmla="*/ 28985 h 5586373"/>
              <a:gd name="connsiteX2" fmla="*/ 5198678 w 5198678"/>
              <a:gd name="connsiteY2" fmla="*/ 5586373 h 5586373"/>
              <a:gd name="connsiteX3" fmla="*/ 2543026 w 5198678"/>
              <a:gd name="connsiteY3" fmla="*/ 5583386 h 5586373"/>
              <a:gd name="connsiteX4" fmla="*/ 8697 w 5198678"/>
              <a:gd name="connsiteY4" fmla="*/ 2831570 h 5586373"/>
              <a:gd name="connsiteX5" fmla="*/ 216 w 5198678"/>
              <a:gd name="connsiteY5" fmla="*/ 0 h 5586373"/>
              <a:gd name="connsiteX0" fmla="*/ 216 w 5198678"/>
              <a:gd name="connsiteY0" fmla="*/ 0 h 5571881"/>
              <a:gd name="connsiteX1" fmla="*/ 5198678 w 5198678"/>
              <a:gd name="connsiteY1" fmla="*/ 14493 h 5571881"/>
              <a:gd name="connsiteX2" fmla="*/ 5198678 w 5198678"/>
              <a:gd name="connsiteY2" fmla="*/ 5571881 h 5571881"/>
              <a:gd name="connsiteX3" fmla="*/ 2543026 w 5198678"/>
              <a:gd name="connsiteY3" fmla="*/ 5568894 h 5571881"/>
              <a:gd name="connsiteX4" fmla="*/ 8697 w 5198678"/>
              <a:gd name="connsiteY4" fmla="*/ 2817078 h 5571881"/>
              <a:gd name="connsiteX5" fmla="*/ 216 w 5198678"/>
              <a:gd name="connsiteY5" fmla="*/ 0 h 5571881"/>
              <a:gd name="connsiteX0" fmla="*/ 216 w 5198678"/>
              <a:gd name="connsiteY0" fmla="*/ 15941 h 5587822"/>
              <a:gd name="connsiteX1" fmla="*/ 5198678 w 5198678"/>
              <a:gd name="connsiteY1" fmla="*/ 0 h 5587822"/>
              <a:gd name="connsiteX2" fmla="*/ 5198678 w 5198678"/>
              <a:gd name="connsiteY2" fmla="*/ 5587822 h 5587822"/>
              <a:gd name="connsiteX3" fmla="*/ 2543026 w 5198678"/>
              <a:gd name="connsiteY3" fmla="*/ 5584835 h 5587822"/>
              <a:gd name="connsiteX4" fmla="*/ 8697 w 5198678"/>
              <a:gd name="connsiteY4" fmla="*/ 2833019 h 5587822"/>
              <a:gd name="connsiteX5" fmla="*/ 216 w 5198678"/>
              <a:gd name="connsiteY5" fmla="*/ 15941 h 5587822"/>
              <a:gd name="connsiteX0" fmla="*/ 216 w 5198678"/>
              <a:gd name="connsiteY0" fmla="*/ 629 h 5587822"/>
              <a:gd name="connsiteX1" fmla="*/ 5198678 w 5198678"/>
              <a:gd name="connsiteY1" fmla="*/ 0 h 5587822"/>
              <a:gd name="connsiteX2" fmla="*/ 5198678 w 5198678"/>
              <a:gd name="connsiteY2" fmla="*/ 5587822 h 5587822"/>
              <a:gd name="connsiteX3" fmla="*/ 2543026 w 5198678"/>
              <a:gd name="connsiteY3" fmla="*/ 5584835 h 5587822"/>
              <a:gd name="connsiteX4" fmla="*/ 8697 w 5198678"/>
              <a:gd name="connsiteY4" fmla="*/ 2833019 h 5587822"/>
              <a:gd name="connsiteX5" fmla="*/ 216 w 5198678"/>
              <a:gd name="connsiteY5" fmla="*/ 629 h 5587822"/>
              <a:gd name="connsiteX0" fmla="*/ 454 w 5198916"/>
              <a:gd name="connsiteY0" fmla="*/ 629 h 5587822"/>
              <a:gd name="connsiteX1" fmla="*/ 5198916 w 5198916"/>
              <a:gd name="connsiteY1" fmla="*/ 0 h 5587822"/>
              <a:gd name="connsiteX2" fmla="*/ 5198916 w 5198916"/>
              <a:gd name="connsiteY2" fmla="*/ 5587822 h 5587822"/>
              <a:gd name="connsiteX3" fmla="*/ 2543264 w 5198916"/>
              <a:gd name="connsiteY3" fmla="*/ 5584835 h 5587822"/>
              <a:gd name="connsiteX4" fmla="*/ 1791 w 5198916"/>
              <a:gd name="connsiteY4" fmla="*/ 3144946 h 5587822"/>
              <a:gd name="connsiteX5" fmla="*/ 454 w 5198916"/>
              <a:gd name="connsiteY5" fmla="*/ 629 h 5587822"/>
              <a:gd name="connsiteX0" fmla="*/ 454 w 5198916"/>
              <a:gd name="connsiteY0" fmla="*/ 629 h 5593381"/>
              <a:gd name="connsiteX1" fmla="*/ 5198916 w 5198916"/>
              <a:gd name="connsiteY1" fmla="*/ 0 h 5593381"/>
              <a:gd name="connsiteX2" fmla="*/ 5198916 w 5198916"/>
              <a:gd name="connsiteY2" fmla="*/ 5587822 h 5593381"/>
              <a:gd name="connsiteX3" fmla="*/ 1921758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921758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921758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921758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921758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4083303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4089175"/>
              <a:gd name="connsiteY0" fmla="*/ 629 h 5595711"/>
              <a:gd name="connsiteX1" fmla="*/ 4083303 w 4089175"/>
              <a:gd name="connsiteY1" fmla="*/ 0 h 5595711"/>
              <a:gd name="connsiteX2" fmla="*/ 4089175 w 4089175"/>
              <a:gd name="connsiteY2" fmla="*/ 5595711 h 5595711"/>
              <a:gd name="connsiteX3" fmla="*/ 1718207 w 4089175"/>
              <a:gd name="connsiteY3" fmla="*/ 5593381 h 5595711"/>
              <a:gd name="connsiteX4" fmla="*/ 1791 w 4089175"/>
              <a:gd name="connsiteY4" fmla="*/ 3144946 h 5595711"/>
              <a:gd name="connsiteX5" fmla="*/ 454 w 4089175"/>
              <a:gd name="connsiteY5" fmla="*/ 629 h 5595711"/>
              <a:gd name="connsiteX0" fmla="*/ 454 w 4083340"/>
              <a:gd name="connsiteY0" fmla="*/ 629 h 5593381"/>
              <a:gd name="connsiteX1" fmla="*/ 4083303 w 4083340"/>
              <a:gd name="connsiteY1" fmla="*/ 0 h 5593381"/>
              <a:gd name="connsiteX2" fmla="*/ 4012844 w 4083340"/>
              <a:gd name="connsiteY2" fmla="*/ 5591438 h 5593381"/>
              <a:gd name="connsiteX3" fmla="*/ 1718207 w 4083340"/>
              <a:gd name="connsiteY3" fmla="*/ 5593381 h 5593381"/>
              <a:gd name="connsiteX4" fmla="*/ 1791 w 4083340"/>
              <a:gd name="connsiteY4" fmla="*/ 3144946 h 5593381"/>
              <a:gd name="connsiteX5" fmla="*/ 454 w 4083340"/>
              <a:gd name="connsiteY5" fmla="*/ 629 h 5593381"/>
              <a:gd name="connsiteX0" fmla="*/ 454 w 4083459"/>
              <a:gd name="connsiteY0" fmla="*/ 629 h 5593381"/>
              <a:gd name="connsiteX1" fmla="*/ 4083303 w 4083459"/>
              <a:gd name="connsiteY1" fmla="*/ 0 h 5593381"/>
              <a:gd name="connsiteX2" fmla="*/ 4070093 w 4083459"/>
              <a:gd name="connsiteY2" fmla="*/ 5591439 h 5593381"/>
              <a:gd name="connsiteX3" fmla="*/ 1718207 w 4083459"/>
              <a:gd name="connsiteY3" fmla="*/ 5593381 h 5593381"/>
              <a:gd name="connsiteX4" fmla="*/ 1791 w 4083459"/>
              <a:gd name="connsiteY4" fmla="*/ 3144946 h 5593381"/>
              <a:gd name="connsiteX5" fmla="*/ 454 w 4083459"/>
              <a:gd name="connsiteY5" fmla="*/ 629 h 5593381"/>
              <a:gd name="connsiteX0" fmla="*/ 454 w 4071095"/>
              <a:gd name="connsiteY0" fmla="*/ 0 h 5592752"/>
              <a:gd name="connsiteX1" fmla="*/ 4070582 w 4071095"/>
              <a:gd name="connsiteY1" fmla="*/ 3644 h 5592752"/>
              <a:gd name="connsiteX2" fmla="*/ 4070093 w 4071095"/>
              <a:gd name="connsiteY2" fmla="*/ 5590810 h 5592752"/>
              <a:gd name="connsiteX3" fmla="*/ 1718207 w 4071095"/>
              <a:gd name="connsiteY3" fmla="*/ 5592752 h 5592752"/>
              <a:gd name="connsiteX4" fmla="*/ 1791 w 4071095"/>
              <a:gd name="connsiteY4" fmla="*/ 3144317 h 5592752"/>
              <a:gd name="connsiteX5" fmla="*/ 454 w 4071095"/>
              <a:gd name="connsiteY5" fmla="*/ 0 h 5592752"/>
              <a:gd name="connsiteX0" fmla="*/ 454 w 4070093"/>
              <a:gd name="connsiteY0" fmla="*/ 0 h 5592752"/>
              <a:gd name="connsiteX1" fmla="*/ 2714232 w 4070093"/>
              <a:gd name="connsiteY1" fmla="*/ 3644 h 5592752"/>
              <a:gd name="connsiteX2" fmla="*/ 4070093 w 4070093"/>
              <a:gd name="connsiteY2" fmla="*/ 5590810 h 5592752"/>
              <a:gd name="connsiteX3" fmla="*/ 1718207 w 4070093"/>
              <a:gd name="connsiteY3" fmla="*/ 5592752 h 5592752"/>
              <a:gd name="connsiteX4" fmla="*/ 1791 w 4070093"/>
              <a:gd name="connsiteY4" fmla="*/ 3144317 h 5592752"/>
              <a:gd name="connsiteX5" fmla="*/ 454 w 4070093"/>
              <a:gd name="connsiteY5" fmla="*/ 0 h 5592752"/>
              <a:gd name="connsiteX0" fmla="*/ 454 w 2714242"/>
              <a:gd name="connsiteY0" fmla="*/ 0 h 5592752"/>
              <a:gd name="connsiteX1" fmla="*/ 2714232 w 2714242"/>
              <a:gd name="connsiteY1" fmla="*/ 3644 h 5592752"/>
              <a:gd name="connsiteX2" fmla="*/ 2455391 w 2714242"/>
              <a:gd name="connsiteY2" fmla="*/ 5590810 h 5592752"/>
              <a:gd name="connsiteX3" fmla="*/ 1718207 w 2714242"/>
              <a:gd name="connsiteY3" fmla="*/ 5592752 h 5592752"/>
              <a:gd name="connsiteX4" fmla="*/ 1791 w 2714242"/>
              <a:gd name="connsiteY4" fmla="*/ 3144317 h 5592752"/>
              <a:gd name="connsiteX5" fmla="*/ 454 w 2714242"/>
              <a:gd name="connsiteY5" fmla="*/ 0 h 5592752"/>
              <a:gd name="connsiteX0" fmla="*/ 454 w 2714778"/>
              <a:gd name="connsiteY0" fmla="*/ 0 h 5596508"/>
              <a:gd name="connsiteX1" fmla="*/ 2714232 w 2714778"/>
              <a:gd name="connsiteY1" fmla="*/ 3644 h 5596508"/>
              <a:gd name="connsiteX2" fmla="*/ 2714070 w 2714778"/>
              <a:gd name="connsiteY2" fmla="*/ 5596508 h 5596508"/>
              <a:gd name="connsiteX3" fmla="*/ 1718207 w 2714778"/>
              <a:gd name="connsiteY3" fmla="*/ 5592752 h 5596508"/>
              <a:gd name="connsiteX4" fmla="*/ 1791 w 2714778"/>
              <a:gd name="connsiteY4" fmla="*/ 3144317 h 5596508"/>
              <a:gd name="connsiteX5" fmla="*/ 454 w 2714778"/>
              <a:gd name="connsiteY5" fmla="*/ 0 h 5596508"/>
              <a:gd name="connsiteX0" fmla="*/ 454 w 2714070"/>
              <a:gd name="connsiteY0" fmla="*/ 0 h 5596508"/>
              <a:gd name="connsiteX1" fmla="*/ 2709992 w 2714070"/>
              <a:gd name="connsiteY1" fmla="*/ 3644 h 5596508"/>
              <a:gd name="connsiteX2" fmla="*/ 2714070 w 2714070"/>
              <a:gd name="connsiteY2" fmla="*/ 5596508 h 5596508"/>
              <a:gd name="connsiteX3" fmla="*/ 1718207 w 2714070"/>
              <a:gd name="connsiteY3" fmla="*/ 5592752 h 5596508"/>
              <a:gd name="connsiteX4" fmla="*/ 1791 w 2714070"/>
              <a:gd name="connsiteY4" fmla="*/ 3144317 h 5596508"/>
              <a:gd name="connsiteX5" fmla="*/ 454 w 2714070"/>
              <a:gd name="connsiteY5" fmla="*/ 0 h 5596508"/>
              <a:gd name="connsiteX0" fmla="*/ 454 w 2714779"/>
              <a:gd name="connsiteY0" fmla="*/ 2054 h 5598562"/>
              <a:gd name="connsiteX1" fmla="*/ 2714233 w 2714779"/>
              <a:gd name="connsiteY1" fmla="*/ 0 h 5598562"/>
              <a:gd name="connsiteX2" fmla="*/ 2714070 w 2714779"/>
              <a:gd name="connsiteY2" fmla="*/ 5598562 h 5598562"/>
              <a:gd name="connsiteX3" fmla="*/ 1718207 w 2714779"/>
              <a:gd name="connsiteY3" fmla="*/ 5594806 h 5598562"/>
              <a:gd name="connsiteX4" fmla="*/ 1791 w 2714779"/>
              <a:gd name="connsiteY4" fmla="*/ 3146371 h 5598562"/>
              <a:gd name="connsiteX5" fmla="*/ 454 w 2714779"/>
              <a:gd name="connsiteY5" fmla="*/ 2054 h 5598562"/>
              <a:gd name="connsiteX0" fmla="*/ 454 w 2714779"/>
              <a:gd name="connsiteY0" fmla="*/ 7751 h 5598562"/>
              <a:gd name="connsiteX1" fmla="*/ 2714233 w 2714779"/>
              <a:gd name="connsiteY1" fmla="*/ 0 h 5598562"/>
              <a:gd name="connsiteX2" fmla="*/ 2714070 w 2714779"/>
              <a:gd name="connsiteY2" fmla="*/ 5598562 h 5598562"/>
              <a:gd name="connsiteX3" fmla="*/ 1718207 w 2714779"/>
              <a:gd name="connsiteY3" fmla="*/ 5594806 h 5598562"/>
              <a:gd name="connsiteX4" fmla="*/ 1791 w 2714779"/>
              <a:gd name="connsiteY4" fmla="*/ 3146371 h 5598562"/>
              <a:gd name="connsiteX5" fmla="*/ 454 w 2714779"/>
              <a:gd name="connsiteY5" fmla="*/ 7751 h 5598562"/>
              <a:gd name="connsiteX0" fmla="*/ 454 w 2714070"/>
              <a:gd name="connsiteY0" fmla="*/ 571782 h 6162593"/>
              <a:gd name="connsiteX1" fmla="*/ 2707872 w 2714070"/>
              <a:gd name="connsiteY1" fmla="*/ 0 h 6162593"/>
              <a:gd name="connsiteX2" fmla="*/ 2714070 w 2714070"/>
              <a:gd name="connsiteY2" fmla="*/ 6162593 h 6162593"/>
              <a:gd name="connsiteX3" fmla="*/ 1718207 w 2714070"/>
              <a:gd name="connsiteY3" fmla="*/ 6158837 h 6162593"/>
              <a:gd name="connsiteX4" fmla="*/ 1791 w 2714070"/>
              <a:gd name="connsiteY4" fmla="*/ 3710402 h 6162593"/>
              <a:gd name="connsiteX5" fmla="*/ 454 w 2714070"/>
              <a:gd name="connsiteY5" fmla="*/ 571782 h 6162593"/>
              <a:gd name="connsiteX0" fmla="*/ 454 w 2714070"/>
              <a:gd name="connsiteY0" fmla="*/ 7751 h 6162593"/>
              <a:gd name="connsiteX1" fmla="*/ 2707872 w 2714070"/>
              <a:gd name="connsiteY1" fmla="*/ 0 h 6162593"/>
              <a:gd name="connsiteX2" fmla="*/ 2714070 w 2714070"/>
              <a:gd name="connsiteY2" fmla="*/ 6162593 h 6162593"/>
              <a:gd name="connsiteX3" fmla="*/ 1718207 w 2714070"/>
              <a:gd name="connsiteY3" fmla="*/ 6158837 h 6162593"/>
              <a:gd name="connsiteX4" fmla="*/ 1791 w 2714070"/>
              <a:gd name="connsiteY4" fmla="*/ 3710402 h 6162593"/>
              <a:gd name="connsiteX5" fmla="*/ 454 w 2714070"/>
              <a:gd name="connsiteY5" fmla="*/ 7751 h 6162593"/>
              <a:gd name="connsiteX0" fmla="*/ 454 w 2720839"/>
              <a:gd name="connsiteY0" fmla="*/ 7751 h 6162593"/>
              <a:gd name="connsiteX1" fmla="*/ 2720594 w 2720839"/>
              <a:gd name="connsiteY1" fmla="*/ 0 h 6162593"/>
              <a:gd name="connsiteX2" fmla="*/ 2714070 w 2720839"/>
              <a:gd name="connsiteY2" fmla="*/ 6162593 h 6162593"/>
              <a:gd name="connsiteX3" fmla="*/ 1718207 w 2720839"/>
              <a:gd name="connsiteY3" fmla="*/ 6158837 h 6162593"/>
              <a:gd name="connsiteX4" fmla="*/ 1791 w 2720839"/>
              <a:gd name="connsiteY4" fmla="*/ 3710402 h 6162593"/>
              <a:gd name="connsiteX5" fmla="*/ 454 w 2720839"/>
              <a:gd name="connsiteY5" fmla="*/ 7751 h 6162593"/>
              <a:gd name="connsiteX0" fmla="*/ 454 w 2726792"/>
              <a:gd name="connsiteY0" fmla="*/ 7751 h 6162593"/>
              <a:gd name="connsiteX1" fmla="*/ 2720594 w 2726792"/>
              <a:gd name="connsiteY1" fmla="*/ 0 h 6162593"/>
              <a:gd name="connsiteX2" fmla="*/ 2726792 w 2726792"/>
              <a:gd name="connsiteY2" fmla="*/ 6162593 h 6162593"/>
              <a:gd name="connsiteX3" fmla="*/ 1718207 w 2726792"/>
              <a:gd name="connsiteY3" fmla="*/ 6158837 h 6162593"/>
              <a:gd name="connsiteX4" fmla="*/ 1791 w 2726792"/>
              <a:gd name="connsiteY4" fmla="*/ 3710402 h 6162593"/>
              <a:gd name="connsiteX5" fmla="*/ 454 w 2726792"/>
              <a:gd name="connsiteY5" fmla="*/ 7751 h 6162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26792" h="6162593">
                <a:moveTo>
                  <a:pt x="454" y="7751"/>
                </a:moveTo>
                <a:lnTo>
                  <a:pt x="2720594" y="0"/>
                </a:lnTo>
                <a:cubicBezTo>
                  <a:pt x="2722551" y="1865237"/>
                  <a:pt x="2724835" y="4297356"/>
                  <a:pt x="2726792" y="6162593"/>
                </a:cubicBezTo>
                <a:lnTo>
                  <a:pt x="1718207" y="6158837"/>
                </a:lnTo>
                <a:cubicBezTo>
                  <a:pt x="689093" y="5848705"/>
                  <a:pt x="-8821" y="4564073"/>
                  <a:pt x="1791" y="3710402"/>
                </a:cubicBezTo>
                <a:cubicBezTo>
                  <a:pt x="3783" y="2507139"/>
                  <a:pt x="-1538" y="1211014"/>
                  <a:pt x="454" y="7751"/>
                </a:cubicBezTo>
                <a:close/>
              </a:path>
            </a:pathLst>
          </a:custGeom>
          <a:solidFill>
            <a:schemeClr val="bg2"/>
          </a:solidFill>
        </p:spPr>
        <p:txBody>
          <a:bodyPr anchor="ctr"/>
          <a:lstStyle>
            <a:lvl1pPr algn="ctr">
              <a:defRPr sz="900"/>
            </a:lvl1pPr>
          </a:lstStyle>
          <a:p>
            <a:r>
              <a:rPr lang="en-AU" dirty="0"/>
              <a:t> Click icon to insert picture</a:t>
            </a:r>
          </a:p>
          <a:p>
            <a:endParaRPr lang="en-AU" dirty="0"/>
          </a:p>
        </p:txBody>
      </p:sp>
      <p:sp>
        <p:nvSpPr>
          <p:cNvPr id="11" name="Text Placeholder 5">
            <a:extLst>
              <a:ext uri="{FF2B5EF4-FFF2-40B4-BE49-F238E27FC236}">
                <a16:creationId xmlns:a16="http://schemas.microsoft.com/office/drawing/2014/main" id="{8E5BD460-2E08-418B-9ED2-FED7577890AA}"/>
              </a:ext>
            </a:extLst>
          </p:cNvPr>
          <p:cNvSpPr>
            <a:spLocks noGrp="1"/>
          </p:cNvSpPr>
          <p:nvPr>
            <p:ph type="body" sz="quarter" idx="17" hasCustomPrompt="1"/>
          </p:nvPr>
        </p:nvSpPr>
        <p:spPr bwMode="white">
          <a:xfrm>
            <a:off x="4400553" y="6524625"/>
            <a:ext cx="3384667" cy="241300"/>
          </a:xfrm>
        </p:spPr>
        <p:txBody>
          <a:bodyPr anchor="ctr">
            <a:normAutofit/>
          </a:bodyPr>
          <a:lstStyle>
            <a:lvl1pPr algn="ctr">
              <a:defRPr sz="751" b="1">
                <a:solidFill>
                  <a:schemeClr val="bg1"/>
                </a:solidFill>
              </a:defRPr>
            </a:lvl1pPr>
          </a:lstStyle>
          <a:p>
            <a:pPr lvl="0"/>
            <a:r>
              <a:rPr lang="en-US" dirty="0"/>
              <a:t>#[Hashtag text]</a:t>
            </a:r>
          </a:p>
        </p:txBody>
      </p:sp>
      <p:sp>
        <p:nvSpPr>
          <p:cNvPr id="10" name="Text Placeholder 5">
            <a:extLst>
              <a:ext uri="{FF2B5EF4-FFF2-40B4-BE49-F238E27FC236}">
                <a16:creationId xmlns:a16="http://schemas.microsoft.com/office/drawing/2014/main" id="{468C9D50-7928-4CA0-BFA2-1AB0032BF14E}"/>
              </a:ext>
            </a:extLst>
          </p:cNvPr>
          <p:cNvSpPr>
            <a:spLocks noGrp="1"/>
          </p:cNvSpPr>
          <p:nvPr>
            <p:ph type="body" sz="quarter" idx="13"/>
          </p:nvPr>
        </p:nvSpPr>
        <p:spPr bwMode="white">
          <a:xfrm>
            <a:off x="695325" y="1700219"/>
            <a:ext cx="7089891" cy="4598075"/>
          </a:xfrm>
          <a:prstGeom prst="rect">
            <a:avLst/>
          </a:prstGeom>
        </p:spPr>
        <p:txBody>
          <a:bodyPr/>
          <a:lstStyle>
            <a:lvl1pPr>
              <a:buNone/>
              <a:defRPr lang="en-US" dirty="0">
                <a:solidFill>
                  <a:schemeClr val="bg1"/>
                </a:solidFill>
              </a:defRPr>
            </a:lvl1pPr>
            <a:lvl2pPr>
              <a:buClr>
                <a:schemeClr val="bg1"/>
              </a:buClr>
              <a:defRPr lang="en-US" dirty="0">
                <a:solidFill>
                  <a:schemeClr val="bg1"/>
                </a:solidFill>
              </a:defRPr>
            </a:lvl2pPr>
            <a:lvl3pPr>
              <a:buClr>
                <a:schemeClr val="bg1"/>
              </a:buClr>
              <a:defRPr lang="en-US" dirty="0">
                <a:solidFill>
                  <a:schemeClr val="bg1"/>
                </a:solidFill>
              </a:defRPr>
            </a:lvl3pPr>
            <a:lvl4pPr>
              <a:defRPr lang="en-US" dirty="0">
                <a:solidFill>
                  <a:schemeClr val="bg1"/>
                </a:solidFill>
              </a:defRPr>
            </a:lvl4pPr>
            <a:lvl5pPr>
              <a:defRPr lang="en-US" dirty="0">
                <a:solidFill>
                  <a:schemeClr val="bg1"/>
                </a:solidFill>
              </a:defRPr>
            </a:lvl5pPr>
            <a:lvl6pPr>
              <a:defRPr lang="en-AU" dirty="0">
                <a:solidFill>
                  <a:schemeClr val="bg1"/>
                </a:solidFill>
              </a:defRPr>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2" name="Title 1">
            <a:extLst>
              <a:ext uri="{FF2B5EF4-FFF2-40B4-BE49-F238E27FC236}">
                <a16:creationId xmlns:a16="http://schemas.microsoft.com/office/drawing/2014/main" id="{2AF87536-1667-4319-A130-CF6578DB2C85}"/>
              </a:ext>
            </a:extLst>
          </p:cNvPr>
          <p:cNvSpPr>
            <a:spLocks noGrp="1"/>
          </p:cNvSpPr>
          <p:nvPr>
            <p:ph type="title"/>
          </p:nvPr>
        </p:nvSpPr>
        <p:spPr bwMode="white">
          <a:xfrm>
            <a:off x="695327" y="1052736"/>
            <a:ext cx="7096124" cy="469056"/>
          </a:xfrm>
        </p:spPr>
        <p:txBody>
          <a:bodyPr/>
          <a:lstStyle>
            <a:lvl1pPr>
              <a:defRPr>
                <a:solidFill>
                  <a:schemeClr val="bg1"/>
                </a:solidFill>
              </a:defRPr>
            </a:lvl1pPr>
          </a:lstStyle>
          <a:p>
            <a:r>
              <a:rPr lang="en-US"/>
              <a:t>Click to edit Master title style</a:t>
            </a:r>
            <a:endParaRPr lang="en-AU" dirty="0"/>
          </a:p>
        </p:txBody>
      </p:sp>
      <p:sp>
        <p:nvSpPr>
          <p:cNvPr id="6" name="Date Placeholder 5">
            <a:extLst>
              <a:ext uri="{FF2B5EF4-FFF2-40B4-BE49-F238E27FC236}">
                <a16:creationId xmlns:a16="http://schemas.microsoft.com/office/drawing/2014/main" id="{9AD53B17-CFA2-4153-BA9B-6F2B6C1F6005}"/>
              </a:ext>
            </a:extLst>
          </p:cNvPr>
          <p:cNvSpPr>
            <a:spLocks noGrp="1"/>
          </p:cNvSpPr>
          <p:nvPr>
            <p:ph type="dt" sz="half" idx="19"/>
          </p:nvPr>
        </p:nvSpPr>
        <p:spPr bwMode="white">
          <a:xfrm>
            <a:off x="695325" y="151136"/>
            <a:ext cx="2376000" cy="241200"/>
          </a:xfrm>
          <a:prstGeom prst="rect">
            <a:avLst/>
          </a:prstGeom>
        </p:spPr>
        <p:txBody>
          <a:bodyPr/>
          <a:lstStyle/>
          <a:p>
            <a:fld id="{AC0C82E0-D5EF-4580-A4C1-F4BA5FF2E6CE}" type="datetime1">
              <a:rPr lang="en-SG" smtClean="0"/>
              <a:t>13/4/23</a:t>
            </a:fld>
            <a:endParaRPr lang="en-SG"/>
          </a:p>
        </p:txBody>
      </p:sp>
      <p:sp>
        <p:nvSpPr>
          <p:cNvPr id="7" name="Footer Placeholder 6">
            <a:extLst>
              <a:ext uri="{FF2B5EF4-FFF2-40B4-BE49-F238E27FC236}">
                <a16:creationId xmlns:a16="http://schemas.microsoft.com/office/drawing/2014/main" id="{68508C9E-FE7C-44AA-84C7-0471A04346C4}"/>
              </a:ext>
            </a:extLst>
          </p:cNvPr>
          <p:cNvSpPr>
            <a:spLocks noGrp="1"/>
          </p:cNvSpPr>
          <p:nvPr>
            <p:ph type="ftr" sz="quarter" idx="20"/>
          </p:nvPr>
        </p:nvSpPr>
        <p:spPr bwMode="white"/>
        <p:txBody>
          <a:bodyPr/>
          <a:lstStyle>
            <a:lvl1pPr>
              <a:defRPr>
                <a:solidFill>
                  <a:schemeClr val="bg1"/>
                </a:solidFill>
              </a:defRPr>
            </a:lvl1pPr>
          </a:lstStyle>
          <a:p>
            <a:endParaRPr lang="en-SG"/>
          </a:p>
        </p:txBody>
      </p:sp>
      <p:sp>
        <p:nvSpPr>
          <p:cNvPr id="8" name="Slide Number Placeholder 7">
            <a:extLst>
              <a:ext uri="{FF2B5EF4-FFF2-40B4-BE49-F238E27FC236}">
                <a16:creationId xmlns:a16="http://schemas.microsoft.com/office/drawing/2014/main" id="{F52737AE-AB1C-425B-82B5-B5D4E1208032}"/>
              </a:ext>
            </a:extLst>
          </p:cNvPr>
          <p:cNvSpPr>
            <a:spLocks noGrp="1"/>
          </p:cNvSpPr>
          <p:nvPr>
            <p:ph type="sldNum" sz="quarter" idx="21"/>
          </p:nvPr>
        </p:nvSpPr>
        <p:spPr/>
        <p:txBody>
          <a:bodyPr/>
          <a:lstStyle/>
          <a:p>
            <a:fld id="{71C63AB4-6DC0-4902-8E9D-B5377E74E401}" type="slidenum">
              <a:rPr lang="en-SG" smtClean="0"/>
              <a:t>‹#›</a:t>
            </a:fld>
            <a:endParaRPr lang="en-SG"/>
          </a:p>
        </p:txBody>
      </p:sp>
    </p:spTree>
    <p:extLst>
      <p:ext uri="{BB962C8B-B14F-4D97-AF65-F5344CB8AC3E}">
        <p14:creationId xmlns:p14="http://schemas.microsoft.com/office/powerpoint/2010/main" val="23761074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1_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95325" y="1700214"/>
            <a:ext cx="5218859" cy="4608515"/>
          </a:xfrm>
          <a:prstGeom prst="rect">
            <a:avLst/>
          </a:prstGeom>
        </p:spPr>
        <p:txBody>
          <a:bodyPr>
            <a:normAutofit/>
          </a:bodyPr>
          <a:lstStyle>
            <a:lvl1pPr>
              <a:defRPr lang="en-US" dirty="0"/>
            </a:lvl1pPr>
            <a:lvl2pPr>
              <a:defRPr lang="en-US" dirty="0"/>
            </a:lvl2pPr>
            <a:lvl3pPr>
              <a:defRPr lang="en-US" dirty="0"/>
            </a:lvl3pPr>
            <a:lvl4pPr>
              <a:defRPr lang="en-US" dirty="0"/>
            </a:lvl4pPr>
            <a:lvl5pPr>
              <a:defRPr lang="en-US" sz="1800" dirty="0"/>
            </a:lvl5pPr>
            <a:lvl6pPr>
              <a:defRPr lang="en-AU" sz="1500" dirty="0"/>
            </a:lvl6pPr>
            <a:lvl7pPr>
              <a:defRPr lang="en-AU" dirty="0"/>
            </a:lvl7pPr>
            <a:lvl8pPr>
              <a:defRPr sz="1351"/>
            </a:lvl8pPr>
            <a:lvl9pPr>
              <a:defRPr sz="1351"/>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88619" y="1700214"/>
            <a:ext cx="5220000" cy="4608515"/>
          </a:xfrm>
          <a:prstGeom prst="rect">
            <a:avLst/>
          </a:prstGeom>
        </p:spPr>
        <p:txBody>
          <a:bodyPr>
            <a:normAutofit/>
          </a:bodyPr>
          <a:lstStyle>
            <a:lvl1pPr>
              <a:defRPr lang="en-US" dirty="0"/>
            </a:lvl1pPr>
            <a:lvl2pPr>
              <a:defRPr lang="en-US" dirty="0"/>
            </a:lvl2pPr>
            <a:lvl3pPr>
              <a:defRPr lang="en-US" dirty="0"/>
            </a:lvl3pPr>
            <a:lvl4pPr>
              <a:defRPr lang="en-US" dirty="0"/>
            </a:lvl4pPr>
            <a:lvl5pPr>
              <a:defRPr lang="en-AU" dirty="0"/>
            </a:lvl5pPr>
            <a:lvl6pPr>
              <a:defRPr lang="en-AU" dirty="0"/>
            </a:lvl6pPr>
            <a:lvl7pPr>
              <a:defRPr sz="1351"/>
            </a:lvl7pPr>
            <a:lvl8pPr>
              <a:defRPr sz="1351"/>
            </a:lvl8pPr>
            <a:lvl9pPr>
              <a:defRPr sz="1351"/>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8" name="Title 7">
            <a:extLst>
              <a:ext uri="{FF2B5EF4-FFF2-40B4-BE49-F238E27FC236}">
                <a16:creationId xmlns:a16="http://schemas.microsoft.com/office/drawing/2014/main" id="{E9C4661F-54FC-4886-BD67-853118646F4D}"/>
              </a:ext>
            </a:extLst>
          </p:cNvPr>
          <p:cNvSpPr>
            <a:spLocks noGrp="1"/>
          </p:cNvSpPr>
          <p:nvPr>
            <p:ph type="title"/>
          </p:nvPr>
        </p:nvSpPr>
        <p:spPr/>
        <p:txBody>
          <a:bodyPr/>
          <a:lstStyle/>
          <a:p>
            <a:r>
              <a:rPr lang="en-US"/>
              <a:t>Click to edit Master title style</a:t>
            </a:r>
            <a:endParaRPr lang="en-AU" dirty="0"/>
          </a:p>
        </p:txBody>
      </p:sp>
      <p:sp>
        <p:nvSpPr>
          <p:cNvPr id="10" name="Text Placeholder 5">
            <a:extLst>
              <a:ext uri="{FF2B5EF4-FFF2-40B4-BE49-F238E27FC236}">
                <a16:creationId xmlns:a16="http://schemas.microsoft.com/office/drawing/2014/main" id="{B8CF3B12-4A8B-4A18-B3B1-784A4DEDEF2B}"/>
              </a:ext>
            </a:extLst>
          </p:cNvPr>
          <p:cNvSpPr>
            <a:spLocks noGrp="1"/>
          </p:cNvSpPr>
          <p:nvPr>
            <p:ph type="body" sz="quarter" idx="15" hasCustomPrompt="1"/>
          </p:nvPr>
        </p:nvSpPr>
        <p:spPr>
          <a:xfrm>
            <a:off x="4400553" y="6524625"/>
            <a:ext cx="3384667" cy="241300"/>
          </a:xfrm>
        </p:spPr>
        <p:txBody>
          <a:bodyPr anchor="ctr">
            <a:normAutofit/>
          </a:bodyPr>
          <a:lstStyle>
            <a:lvl1pPr algn="ctr">
              <a:defRPr sz="751" b="1">
                <a:solidFill>
                  <a:schemeClr val="accent1"/>
                </a:solidFill>
              </a:defRPr>
            </a:lvl1pPr>
          </a:lstStyle>
          <a:p>
            <a:pPr lvl="0"/>
            <a:r>
              <a:rPr lang="en-US" dirty="0"/>
              <a:t>#[Hashtag text]</a:t>
            </a:r>
          </a:p>
        </p:txBody>
      </p:sp>
      <p:sp>
        <p:nvSpPr>
          <p:cNvPr id="5" name="Date Placeholder 4">
            <a:extLst>
              <a:ext uri="{FF2B5EF4-FFF2-40B4-BE49-F238E27FC236}">
                <a16:creationId xmlns:a16="http://schemas.microsoft.com/office/drawing/2014/main" id="{5CB261A5-F8C2-49CF-AE4B-80932D43C55C}"/>
              </a:ext>
            </a:extLst>
          </p:cNvPr>
          <p:cNvSpPr>
            <a:spLocks noGrp="1"/>
          </p:cNvSpPr>
          <p:nvPr>
            <p:ph type="dt" sz="half" idx="16"/>
          </p:nvPr>
        </p:nvSpPr>
        <p:spPr bwMode="white"/>
        <p:txBody>
          <a:bodyPr/>
          <a:lstStyle/>
          <a:p>
            <a:fld id="{420BA5C5-ABFB-4F85-90FF-F886DDCAA22E}" type="datetime1">
              <a:rPr lang="en-SG" smtClean="0"/>
              <a:t>13/4/23</a:t>
            </a:fld>
            <a:endParaRPr lang="en-SG"/>
          </a:p>
        </p:txBody>
      </p:sp>
      <p:sp>
        <p:nvSpPr>
          <p:cNvPr id="9" name="Footer Placeholder 8">
            <a:extLst>
              <a:ext uri="{FF2B5EF4-FFF2-40B4-BE49-F238E27FC236}">
                <a16:creationId xmlns:a16="http://schemas.microsoft.com/office/drawing/2014/main" id="{F8BF24CA-767B-442B-A672-6C630273E4EA}"/>
              </a:ext>
            </a:extLst>
          </p:cNvPr>
          <p:cNvSpPr>
            <a:spLocks noGrp="1"/>
          </p:cNvSpPr>
          <p:nvPr>
            <p:ph type="ftr" sz="quarter" idx="17"/>
          </p:nvPr>
        </p:nvSpPr>
        <p:spPr/>
        <p:txBody>
          <a:bodyPr/>
          <a:lstStyle/>
          <a:p>
            <a:endParaRPr lang="en-SG"/>
          </a:p>
        </p:txBody>
      </p:sp>
      <p:sp>
        <p:nvSpPr>
          <p:cNvPr id="13" name="Slide Number Placeholder 12">
            <a:extLst>
              <a:ext uri="{FF2B5EF4-FFF2-40B4-BE49-F238E27FC236}">
                <a16:creationId xmlns:a16="http://schemas.microsoft.com/office/drawing/2014/main" id="{85B269D8-1308-43E9-B2BF-264F017F03A8}"/>
              </a:ext>
            </a:extLst>
          </p:cNvPr>
          <p:cNvSpPr>
            <a:spLocks noGrp="1"/>
          </p:cNvSpPr>
          <p:nvPr>
            <p:ph type="sldNum" sz="quarter" idx="18"/>
          </p:nvPr>
        </p:nvSpPr>
        <p:spPr/>
        <p:txBody>
          <a:bodyPr/>
          <a:lstStyle/>
          <a:p>
            <a:fld id="{71C63AB4-6DC0-4902-8E9D-B5377E74E401}" type="slidenum">
              <a:rPr lang="en-SG" smtClean="0"/>
              <a:t>‹#›</a:t>
            </a:fld>
            <a:endParaRPr lang="en-SG"/>
          </a:p>
        </p:txBody>
      </p:sp>
    </p:spTree>
    <p:extLst>
      <p:ext uri="{BB962C8B-B14F-4D97-AF65-F5344CB8AC3E}">
        <p14:creationId xmlns:p14="http://schemas.microsoft.com/office/powerpoint/2010/main" val="2146566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Thank You">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694800" y="1082200"/>
            <a:ext cx="10744005" cy="720081"/>
          </a:xfrm>
        </p:spPr>
        <p:txBody>
          <a:bodyPr anchor="b">
            <a:noAutofit/>
          </a:bodyPr>
          <a:lstStyle>
            <a:lvl1pPr>
              <a:lnSpc>
                <a:spcPts val="3780"/>
              </a:lnSpc>
              <a:defRPr sz="3151">
                <a:solidFill>
                  <a:schemeClr val="bg1"/>
                </a:solidFill>
              </a:defRPr>
            </a:lvl1pPr>
          </a:lstStyle>
          <a:p>
            <a:r>
              <a:rPr lang="en-US"/>
              <a:t>Click to edit Master title style</a:t>
            </a:r>
            <a:endParaRPr lang="en-AU" dirty="0"/>
          </a:p>
        </p:txBody>
      </p:sp>
      <p:sp>
        <p:nvSpPr>
          <p:cNvPr id="7" name="Text Placeholder 6"/>
          <p:cNvSpPr>
            <a:spLocks noGrp="1"/>
          </p:cNvSpPr>
          <p:nvPr>
            <p:ph type="body" sz="quarter" idx="10" hasCustomPrompt="1"/>
          </p:nvPr>
        </p:nvSpPr>
        <p:spPr bwMode="white">
          <a:xfrm>
            <a:off x="694809" y="1876358"/>
            <a:ext cx="3254263" cy="832577"/>
          </a:xfrm>
          <a:prstGeom prst="rect">
            <a:avLst/>
          </a:prstGeom>
        </p:spPr>
        <p:txBody>
          <a:bodyPr>
            <a:normAutofit/>
          </a:bodyPr>
          <a:lstStyle>
            <a:lvl1pPr marL="0" indent="0">
              <a:lnSpc>
                <a:spcPct val="100000"/>
              </a:lnSpc>
              <a:spcBef>
                <a:spcPts val="0"/>
              </a:spcBef>
              <a:spcAft>
                <a:spcPts val="0"/>
              </a:spcAft>
              <a:buNone/>
              <a:defRPr sz="900">
                <a:solidFill>
                  <a:schemeClr val="bg1"/>
                </a:solidFill>
              </a:defRPr>
            </a:lvl1pPr>
          </a:lstStyle>
          <a:p>
            <a:pPr lvl="0"/>
            <a:r>
              <a:rPr lang="en-US" dirty="0"/>
              <a:t>Click to edit </a:t>
            </a:r>
            <a:br>
              <a:rPr lang="en-US" dirty="0"/>
            </a:br>
            <a:r>
              <a:rPr lang="en-US" dirty="0"/>
              <a:t>Master text styles</a:t>
            </a:r>
          </a:p>
        </p:txBody>
      </p:sp>
      <p:sp>
        <p:nvSpPr>
          <p:cNvPr id="11" name="Text Placeholder 6">
            <a:extLst>
              <a:ext uri="{FF2B5EF4-FFF2-40B4-BE49-F238E27FC236}">
                <a16:creationId xmlns:a16="http://schemas.microsoft.com/office/drawing/2014/main" id="{0758AADB-42F9-44FF-A436-0031B6B2680A}"/>
              </a:ext>
            </a:extLst>
          </p:cNvPr>
          <p:cNvSpPr>
            <a:spLocks noGrp="1"/>
          </p:cNvSpPr>
          <p:nvPr>
            <p:ph type="body" sz="quarter" idx="11" hasCustomPrompt="1"/>
          </p:nvPr>
        </p:nvSpPr>
        <p:spPr bwMode="white">
          <a:xfrm>
            <a:off x="1087509" y="2852951"/>
            <a:ext cx="3418763" cy="202889"/>
          </a:xfrm>
          <a:prstGeom prst="rect">
            <a:avLst/>
          </a:prstGeom>
        </p:spPr>
        <p:txBody>
          <a:bodyPr>
            <a:normAutofit/>
          </a:bodyPr>
          <a:lstStyle>
            <a:lvl1pPr marL="0" indent="0">
              <a:lnSpc>
                <a:spcPts val="1125"/>
              </a:lnSpc>
              <a:spcAft>
                <a:spcPts val="0"/>
              </a:spcAft>
              <a:buNone/>
              <a:defRPr sz="713">
                <a:solidFill>
                  <a:schemeClr val="bg1"/>
                </a:solidFill>
              </a:defRPr>
            </a:lvl1pPr>
          </a:lstStyle>
          <a:p>
            <a:pPr lvl="0"/>
            <a:r>
              <a:rPr lang="en-US" dirty="0"/>
              <a:t>Click to edit Master text styles</a:t>
            </a:r>
          </a:p>
        </p:txBody>
      </p:sp>
      <p:sp>
        <p:nvSpPr>
          <p:cNvPr id="15" name="Text Placeholder 6">
            <a:extLst>
              <a:ext uri="{FF2B5EF4-FFF2-40B4-BE49-F238E27FC236}">
                <a16:creationId xmlns:a16="http://schemas.microsoft.com/office/drawing/2014/main" id="{9EB3BAB6-8B24-4F70-BDDC-75B91A4FB1D5}"/>
              </a:ext>
            </a:extLst>
          </p:cNvPr>
          <p:cNvSpPr>
            <a:spLocks noGrp="1"/>
          </p:cNvSpPr>
          <p:nvPr>
            <p:ph type="body" sz="quarter" idx="12" hasCustomPrompt="1"/>
          </p:nvPr>
        </p:nvSpPr>
        <p:spPr bwMode="white">
          <a:xfrm>
            <a:off x="1087509" y="3125033"/>
            <a:ext cx="3418763" cy="202889"/>
          </a:xfrm>
          <a:prstGeom prst="rect">
            <a:avLst/>
          </a:prstGeom>
        </p:spPr>
        <p:txBody>
          <a:bodyPr>
            <a:normAutofit/>
          </a:bodyPr>
          <a:lstStyle>
            <a:lvl1pPr marL="0" indent="0">
              <a:lnSpc>
                <a:spcPts val="1125"/>
              </a:lnSpc>
              <a:spcAft>
                <a:spcPts val="0"/>
              </a:spcAft>
              <a:buNone/>
              <a:defRPr sz="713">
                <a:solidFill>
                  <a:schemeClr val="bg1"/>
                </a:solidFill>
              </a:defRPr>
            </a:lvl1pPr>
          </a:lstStyle>
          <a:p>
            <a:pPr lvl="0"/>
            <a:r>
              <a:rPr lang="en-US" dirty="0"/>
              <a:t>Click to edit Master text styles</a:t>
            </a:r>
          </a:p>
        </p:txBody>
      </p:sp>
      <p:sp>
        <p:nvSpPr>
          <p:cNvPr id="13" name="Text Placeholder 6">
            <a:extLst>
              <a:ext uri="{FF2B5EF4-FFF2-40B4-BE49-F238E27FC236}">
                <a16:creationId xmlns:a16="http://schemas.microsoft.com/office/drawing/2014/main" id="{B8A2EB93-6CF0-469A-B44D-3B50AF0CEE6D}"/>
              </a:ext>
            </a:extLst>
          </p:cNvPr>
          <p:cNvSpPr>
            <a:spLocks noGrp="1"/>
          </p:cNvSpPr>
          <p:nvPr>
            <p:ph type="body" sz="quarter" idx="13" hasCustomPrompt="1"/>
          </p:nvPr>
        </p:nvSpPr>
        <p:spPr bwMode="white">
          <a:xfrm>
            <a:off x="1087509" y="3415100"/>
            <a:ext cx="3418763" cy="202889"/>
          </a:xfrm>
          <a:prstGeom prst="rect">
            <a:avLst/>
          </a:prstGeom>
        </p:spPr>
        <p:txBody>
          <a:bodyPr>
            <a:normAutofit/>
          </a:bodyPr>
          <a:lstStyle>
            <a:lvl1pPr marL="0" indent="0">
              <a:lnSpc>
                <a:spcPts val="1125"/>
              </a:lnSpc>
              <a:spcAft>
                <a:spcPts val="0"/>
              </a:spcAft>
              <a:buNone/>
              <a:defRPr sz="713">
                <a:solidFill>
                  <a:schemeClr val="bg1"/>
                </a:solidFill>
              </a:defRPr>
            </a:lvl1pPr>
          </a:lstStyle>
          <a:p>
            <a:pPr lvl="0"/>
            <a:r>
              <a:rPr lang="en-US" dirty="0"/>
              <a:t>Click to edit Master text styles</a:t>
            </a:r>
          </a:p>
        </p:txBody>
      </p:sp>
      <p:sp>
        <p:nvSpPr>
          <p:cNvPr id="16" name="Text Placeholder 6">
            <a:extLst>
              <a:ext uri="{FF2B5EF4-FFF2-40B4-BE49-F238E27FC236}">
                <a16:creationId xmlns:a16="http://schemas.microsoft.com/office/drawing/2014/main" id="{81CEC2A5-BF8B-405F-BFB8-A7AC93A346C2}"/>
              </a:ext>
            </a:extLst>
          </p:cNvPr>
          <p:cNvSpPr>
            <a:spLocks noGrp="1"/>
          </p:cNvSpPr>
          <p:nvPr>
            <p:ph type="body" sz="quarter" idx="14" hasCustomPrompt="1"/>
          </p:nvPr>
        </p:nvSpPr>
        <p:spPr bwMode="white">
          <a:xfrm>
            <a:off x="1087509" y="3687180"/>
            <a:ext cx="3418763" cy="202889"/>
          </a:xfrm>
          <a:prstGeom prst="rect">
            <a:avLst/>
          </a:prstGeom>
        </p:spPr>
        <p:txBody>
          <a:bodyPr>
            <a:normAutofit/>
          </a:bodyPr>
          <a:lstStyle>
            <a:lvl1pPr marL="0" indent="0">
              <a:lnSpc>
                <a:spcPts val="1125"/>
              </a:lnSpc>
              <a:spcAft>
                <a:spcPts val="0"/>
              </a:spcAft>
              <a:buNone/>
              <a:defRPr sz="713">
                <a:solidFill>
                  <a:schemeClr val="bg1"/>
                </a:solidFill>
              </a:defRPr>
            </a:lvl1pPr>
          </a:lstStyle>
          <a:p>
            <a:pPr lvl="0"/>
            <a:r>
              <a:rPr lang="en-US" dirty="0"/>
              <a:t>Click to edit Master text styles</a:t>
            </a:r>
          </a:p>
        </p:txBody>
      </p:sp>
      <p:sp>
        <p:nvSpPr>
          <p:cNvPr id="18" name="Text Placeholder 6">
            <a:extLst>
              <a:ext uri="{FF2B5EF4-FFF2-40B4-BE49-F238E27FC236}">
                <a16:creationId xmlns:a16="http://schemas.microsoft.com/office/drawing/2014/main" id="{191147DD-03AA-4BA3-AFAA-F070EDBA94F2}"/>
              </a:ext>
            </a:extLst>
          </p:cNvPr>
          <p:cNvSpPr>
            <a:spLocks noGrp="1"/>
          </p:cNvSpPr>
          <p:nvPr>
            <p:ph type="body" sz="quarter" idx="15" hasCustomPrompt="1"/>
          </p:nvPr>
        </p:nvSpPr>
        <p:spPr bwMode="white">
          <a:xfrm>
            <a:off x="1087509" y="3957498"/>
            <a:ext cx="3418763" cy="202889"/>
          </a:xfrm>
          <a:prstGeom prst="rect">
            <a:avLst/>
          </a:prstGeom>
        </p:spPr>
        <p:txBody>
          <a:bodyPr>
            <a:normAutofit/>
          </a:bodyPr>
          <a:lstStyle>
            <a:lvl1pPr marL="0" indent="0">
              <a:lnSpc>
                <a:spcPts val="1125"/>
              </a:lnSpc>
              <a:spcAft>
                <a:spcPts val="0"/>
              </a:spcAft>
              <a:buNone/>
              <a:defRPr sz="713">
                <a:solidFill>
                  <a:schemeClr val="bg1"/>
                </a:solidFill>
              </a:defRPr>
            </a:lvl1pPr>
          </a:lstStyle>
          <a:p>
            <a:pPr lvl="0"/>
            <a:r>
              <a:rPr lang="en-US" dirty="0"/>
              <a:t>Click to edit Master text styles</a:t>
            </a:r>
          </a:p>
        </p:txBody>
      </p:sp>
    </p:spTree>
    <p:extLst>
      <p:ext uri="{BB962C8B-B14F-4D97-AF65-F5344CB8AC3E}">
        <p14:creationId xmlns:p14="http://schemas.microsoft.com/office/powerpoint/2010/main" val="39665363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15560" y="3393701"/>
            <a:ext cx="10363200" cy="1470025"/>
          </a:xfrm>
          <a:prstGeom prst="rect">
            <a:avLst/>
          </a:prstGeom>
        </p:spPr>
        <p:txBody>
          <a:bodyPr/>
          <a:lstStyle>
            <a:lvl1pPr algn="l">
              <a:defRPr b="0" i="0" cap="all" baseline="0">
                <a:solidFill>
                  <a:schemeClr val="bg1"/>
                </a:solidFill>
                <a:latin typeface="Frutiger LT 55 Roman"/>
                <a:cs typeface="Frutiger LT 55 Roman"/>
              </a:defRPr>
            </a:lvl1pPr>
          </a:lstStyle>
          <a:p>
            <a:r>
              <a:rPr lang="en-US"/>
              <a:t>Click to edit Master title style</a:t>
            </a:r>
            <a:endParaRPr lang="en-US" dirty="0"/>
          </a:p>
        </p:txBody>
      </p:sp>
      <p:sp>
        <p:nvSpPr>
          <p:cNvPr id="3" name="Subtitle 2"/>
          <p:cNvSpPr>
            <a:spLocks noGrp="1"/>
          </p:cNvSpPr>
          <p:nvPr>
            <p:ph type="subTitle" idx="1"/>
          </p:nvPr>
        </p:nvSpPr>
        <p:spPr>
          <a:xfrm>
            <a:off x="678755" y="5000066"/>
            <a:ext cx="8534400" cy="1058215"/>
          </a:xfrm>
          <a:prstGeom prst="rect">
            <a:avLst/>
          </a:prstGeom>
        </p:spPr>
        <p:txBody>
          <a:bodyPr/>
          <a:lstStyle>
            <a:lvl1pPr marL="0" indent="0" algn="l">
              <a:buNone/>
              <a:defRPr sz="900" b="0" i="0">
                <a:solidFill>
                  <a:srgbClr val="FFFFFF"/>
                </a:solidFill>
                <a:latin typeface="Frutiger LT 55 Roman"/>
                <a:cs typeface="Frutiger LT 55 Roman"/>
              </a:defRPr>
            </a:lvl1pPr>
            <a:lvl2pPr marL="342874" indent="0" algn="ctr">
              <a:buNone/>
              <a:defRPr/>
            </a:lvl2pPr>
            <a:lvl3pPr marL="685749" indent="0" algn="ctr">
              <a:buNone/>
              <a:defRPr/>
            </a:lvl3pPr>
            <a:lvl4pPr marL="1028624" indent="0" algn="ctr">
              <a:buNone/>
              <a:defRPr/>
            </a:lvl4pPr>
            <a:lvl5pPr marL="1371498" indent="0" algn="ctr">
              <a:buNone/>
              <a:defRPr/>
            </a:lvl5pPr>
            <a:lvl6pPr marL="1714371" indent="0" algn="ctr">
              <a:buNone/>
              <a:defRPr/>
            </a:lvl6pPr>
            <a:lvl7pPr marL="2057246" indent="0" algn="ctr">
              <a:buNone/>
              <a:defRPr/>
            </a:lvl7pPr>
            <a:lvl8pPr marL="2400120" indent="0" algn="ctr">
              <a:buNone/>
              <a:defRPr/>
            </a:lvl8pPr>
            <a:lvl9pPr marL="2742994" indent="0" algn="ctr">
              <a:buNone/>
              <a:defRPr/>
            </a:lvl9pPr>
          </a:lstStyle>
          <a:p>
            <a:r>
              <a:rPr lang="en-US"/>
              <a:t>Click to edit Master subtitle style</a:t>
            </a:r>
            <a:endParaRPr lang="en-US" dirty="0"/>
          </a:p>
        </p:txBody>
      </p:sp>
      <p:sp>
        <p:nvSpPr>
          <p:cNvPr id="4" name="Slide Number Placeholder 5">
            <a:extLst>
              <a:ext uri="{FF2B5EF4-FFF2-40B4-BE49-F238E27FC236}">
                <a16:creationId xmlns:a16="http://schemas.microsoft.com/office/drawing/2014/main" id="{5A0052C8-BF26-23B5-3E02-B47417176DBA}"/>
              </a:ext>
            </a:extLst>
          </p:cNvPr>
          <p:cNvSpPr>
            <a:spLocks noGrp="1"/>
          </p:cNvSpPr>
          <p:nvPr>
            <p:ph type="sldNum" sz="quarter" idx="10"/>
          </p:nvPr>
        </p:nvSpPr>
        <p:spPr>
          <a:xfrm>
            <a:off x="8989484" y="6629413"/>
            <a:ext cx="2844800" cy="365125"/>
          </a:xfrm>
          <a:prstGeom prst="rect">
            <a:avLst/>
          </a:prstGeom>
        </p:spPr>
        <p:txBody>
          <a:bodyPr vert="horz" wrap="square" lIns="91440" tIns="45720" rIns="91440" bIns="45720" numCol="1" anchor="t" anchorCtr="0" compatLnSpc="1">
            <a:prstTxWarp prst="textNoShape">
              <a:avLst/>
            </a:prstTxWarp>
          </a:bodyPr>
          <a:lstStyle>
            <a:lvl1pPr algn="r" eaLnBrk="1" hangingPunct="1">
              <a:defRPr sz="600">
                <a:solidFill>
                  <a:schemeClr val="bg1"/>
                </a:solidFill>
                <a:latin typeface="Frutiger LT 55 Roman" pitchFamily="34" charset="0"/>
              </a:defRPr>
            </a:lvl1pPr>
          </a:lstStyle>
          <a:p>
            <a:fld id="{6A35DE72-2AA4-454C-963D-9DA07496F212}" type="slidenum">
              <a:rPr lang="en-US" altLang="en-US"/>
              <a:pPr/>
              <a:t>‹#›</a:t>
            </a:fld>
            <a:endParaRPr lang="en-US" altLang="en-US"/>
          </a:p>
        </p:txBody>
      </p:sp>
    </p:spTree>
    <p:extLst>
      <p:ext uri="{BB962C8B-B14F-4D97-AF65-F5344CB8AC3E}">
        <p14:creationId xmlns:p14="http://schemas.microsoft.com/office/powerpoint/2010/main" val="376129938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54880" y="228771"/>
            <a:ext cx="8568656" cy="1179422"/>
          </a:xfrm>
          <a:prstGeom prst="rect">
            <a:avLst/>
          </a:prstGeom>
        </p:spPr>
        <p:txBody>
          <a:bodyPr/>
          <a:lstStyle>
            <a:lvl1pPr algn="l">
              <a:defRPr sz="3000" b="0" i="0" cap="all">
                <a:solidFill>
                  <a:srgbClr val="FFFFFF"/>
                </a:solidFill>
                <a:latin typeface="Frutiger LT 55 Roman"/>
                <a:cs typeface="Frutiger LT 55 Roman"/>
              </a:defRPr>
            </a:lvl1pPr>
          </a:lstStyle>
          <a:p>
            <a:r>
              <a:rPr lang="en-US"/>
              <a:t>Click to edit Master title style</a:t>
            </a:r>
            <a:endParaRPr lang="en-US" dirty="0"/>
          </a:p>
        </p:txBody>
      </p:sp>
      <p:sp>
        <p:nvSpPr>
          <p:cNvPr id="3" name="Content Placeholder 2"/>
          <p:cNvSpPr>
            <a:spLocks noGrp="1"/>
          </p:cNvSpPr>
          <p:nvPr>
            <p:ph idx="1"/>
          </p:nvPr>
        </p:nvSpPr>
        <p:spPr>
          <a:xfrm>
            <a:off x="654880" y="1756375"/>
            <a:ext cx="10972800" cy="4023394"/>
          </a:xfrm>
          <a:prstGeom prst="rect">
            <a:avLst/>
          </a:prstGeom>
        </p:spPr>
        <p:txBody>
          <a:bodyPr/>
          <a:lstStyle>
            <a:lvl1pPr algn="l">
              <a:defRPr sz="2100" b="0" i="0" cap="none">
                <a:solidFill>
                  <a:srgbClr val="F17D00"/>
                </a:solidFill>
                <a:latin typeface="Frutiger LT 55 Roman"/>
                <a:cs typeface="Frutiger LT 55 Roman"/>
              </a:defRPr>
            </a:lvl1pPr>
            <a:lvl2pPr algn="l">
              <a:defRPr b="0" i="0">
                <a:solidFill>
                  <a:srgbClr val="FFFFFF"/>
                </a:solidFill>
                <a:latin typeface="Frutiger LT 55 Roman"/>
                <a:cs typeface="Frutiger LT 55 Roman"/>
              </a:defRPr>
            </a:lvl2pPr>
            <a:lvl3pPr algn="l">
              <a:defRPr b="0" i="0">
                <a:solidFill>
                  <a:srgbClr val="FFFFFF"/>
                </a:solidFill>
                <a:latin typeface="Frutiger LT 55 Roman"/>
                <a:cs typeface="Frutiger LT 55 Roman"/>
              </a:defRPr>
            </a:lvl3pPr>
            <a:lvl4pPr algn="l">
              <a:defRPr b="0" i="0">
                <a:solidFill>
                  <a:srgbClr val="FFFFFF"/>
                </a:solidFill>
                <a:latin typeface="Frutiger LT 55 Roman"/>
                <a:cs typeface="Frutiger LT 55 Roman"/>
              </a:defRPr>
            </a:lvl4pPr>
            <a:lvl5pPr algn="l">
              <a:defRPr b="0" i="0">
                <a:solidFill>
                  <a:srgbClr val="FFFFFF"/>
                </a:solidFill>
                <a:latin typeface="Frutiger LT 55 Roman"/>
                <a:cs typeface="Frutiger LT 55 Roman"/>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2"/>
          <p:cNvSpPr>
            <a:spLocks noGrp="1"/>
          </p:cNvSpPr>
          <p:nvPr>
            <p:ph type="body" idx="10"/>
          </p:nvPr>
        </p:nvSpPr>
        <p:spPr>
          <a:xfrm>
            <a:off x="664231" y="6139778"/>
            <a:ext cx="10363200" cy="392959"/>
          </a:xfrm>
          <a:prstGeom prst="rect">
            <a:avLst/>
          </a:prstGeom>
        </p:spPr>
        <p:txBody>
          <a:bodyPr anchor="b"/>
          <a:lstStyle>
            <a:lvl1pPr marL="0" indent="0">
              <a:buNone/>
              <a:defRPr sz="1200" cap="all">
                <a:solidFill>
                  <a:schemeClr val="bg1"/>
                </a:solidFill>
                <a:latin typeface="Frutiger LT 55 Roman"/>
                <a:cs typeface="Frutiger LT 55 Roman"/>
              </a:defRPr>
            </a:lvl1pPr>
            <a:lvl2pPr marL="342874" indent="0">
              <a:buNone/>
              <a:defRPr sz="1351"/>
            </a:lvl2pPr>
            <a:lvl3pPr marL="685749" indent="0">
              <a:buNone/>
              <a:defRPr sz="1200"/>
            </a:lvl3pPr>
            <a:lvl4pPr marL="1028624" indent="0">
              <a:buNone/>
              <a:defRPr sz="1051"/>
            </a:lvl4pPr>
            <a:lvl5pPr marL="1371498" indent="0">
              <a:buNone/>
              <a:defRPr sz="1051"/>
            </a:lvl5pPr>
            <a:lvl6pPr marL="1714371" indent="0">
              <a:buNone/>
              <a:defRPr sz="1051"/>
            </a:lvl6pPr>
            <a:lvl7pPr marL="2057246" indent="0">
              <a:buNone/>
              <a:defRPr sz="1051"/>
            </a:lvl7pPr>
            <a:lvl8pPr marL="2400120" indent="0">
              <a:buNone/>
              <a:defRPr sz="1051"/>
            </a:lvl8pPr>
            <a:lvl9pPr marL="2742994" indent="0">
              <a:buNone/>
              <a:defRPr sz="1051"/>
            </a:lvl9pPr>
          </a:lstStyle>
          <a:p>
            <a:pPr lvl="0"/>
            <a:r>
              <a:rPr lang="en-US"/>
              <a:t>Click to edit Master text styles</a:t>
            </a:r>
          </a:p>
        </p:txBody>
      </p:sp>
      <p:sp>
        <p:nvSpPr>
          <p:cNvPr id="5" name="Slide Number Placeholder 5">
            <a:extLst>
              <a:ext uri="{FF2B5EF4-FFF2-40B4-BE49-F238E27FC236}">
                <a16:creationId xmlns:a16="http://schemas.microsoft.com/office/drawing/2014/main" id="{3651D504-22A0-72A1-4FA9-EB9D9422AF56}"/>
              </a:ext>
            </a:extLst>
          </p:cNvPr>
          <p:cNvSpPr>
            <a:spLocks noGrp="1"/>
          </p:cNvSpPr>
          <p:nvPr>
            <p:ph type="sldNum" sz="quarter" idx="11"/>
          </p:nvPr>
        </p:nvSpPr>
        <p:spPr>
          <a:xfrm>
            <a:off x="8989484" y="6629413"/>
            <a:ext cx="2844800" cy="365125"/>
          </a:xfrm>
          <a:prstGeom prst="rect">
            <a:avLst/>
          </a:prstGeom>
        </p:spPr>
        <p:txBody>
          <a:bodyPr vert="horz" wrap="square" lIns="91440" tIns="45720" rIns="91440" bIns="45720" numCol="1" anchor="t" anchorCtr="0" compatLnSpc="1">
            <a:prstTxWarp prst="textNoShape">
              <a:avLst/>
            </a:prstTxWarp>
          </a:bodyPr>
          <a:lstStyle>
            <a:lvl1pPr algn="r" eaLnBrk="1" hangingPunct="1">
              <a:defRPr sz="600">
                <a:solidFill>
                  <a:schemeClr val="bg1"/>
                </a:solidFill>
                <a:latin typeface="Frutiger LT 55 Roman" pitchFamily="34" charset="0"/>
              </a:defRPr>
            </a:lvl1pPr>
          </a:lstStyle>
          <a:p>
            <a:fld id="{95953B12-7145-469A-86BA-9B2B60FFB833}" type="slidenum">
              <a:rPr lang="en-US" altLang="en-US"/>
              <a:pPr/>
              <a:t>‹#›</a:t>
            </a:fld>
            <a:endParaRPr lang="en-US" altLang="en-US"/>
          </a:p>
        </p:txBody>
      </p:sp>
    </p:spTree>
    <p:extLst>
      <p:ext uri="{BB962C8B-B14F-4D97-AF65-F5344CB8AC3E}">
        <p14:creationId xmlns:p14="http://schemas.microsoft.com/office/powerpoint/2010/main" val="86135589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3292" y="4406913"/>
            <a:ext cx="10363200" cy="1362075"/>
          </a:xfrm>
          <a:prstGeom prst="rect">
            <a:avLst/>
          </a:prstGeom>
        </p:spPr>
        <p:txBody>
          <a:bodyPr anchor="t"/>
          <a:lstStyle>
            <a:lvl1pPr algn="l">
              <a:defRPr sz="3000" b="0" cap="all">
                <a:solidFill>
                  <a:schemeClr val="bg1"/>
                </a:solidFill>
                <a:latin typeface="Frutiger LT 55 Roman"/>
                <a:cs typeface="Frutiger LT 55 Roman"/>
              </a:defRPr>
            </a:lvl1pPr>
          </a:lstStyle>
          <a:p>
            <a:r>
              <a:rPr lang="en-US"/>
              <a:t>Click to edit Master title style</a:t>
            </a:r>
            <a:endParaRPr lang="en-US" dirty="0"/>
          </a:p>
        </p:txBody>
      </p:sp>
      <p:sp>
        <p:nvSpPr>
          <p:cNvPr id="3" name="Text Placeholder 2"/>
          <p:cNvSpPr>
            <a:spLocks noGrp="1"/>
          </p:cNvSpPr>
          <p:nvPr>
            <p:ph type="body" idx="1"/>
          </p:nvPr>
        </p:nvSpPr>
        <p:spPr>
          <a:xfrm>
            <a:off x="673292" y="2906713"/>
            <a:ext cx="10363200" cy="1500187"/>
          </a:xfrm>
          <a:prstGeom prst="rect">
            <a:avLst/>
          </a:prstGeom>
        </p:spPr>
        <p:txBody>
          <a:bodyPr anchor="b"/>
          <a:lstStyle>
            <a:lvl1pPr marL="0" indent="0">
              <a:buNone/>
              <a:defRPr sz="1500">
                <a:solidFill>
                  <a:srgbClr val="F17D00"/>
                </a:solidFill>
                <a:latin typeface="Frutiger LT 55 Roman"/>
                <a:cs typeface="Frutiger LT 55 Roman"/>
              </a:defRPr>
            </a:lvl1pPr>
            <a:lvl2pPr marL="342874" indent="0">
              <a:buNone/>
              <a:defRPr sz="1351"/>
            </a:lvl2pPr>
            <a:lvl3pPr marL="685749" indent="0">
              <a:buNone/>
              <a:defRPr sz="1200"/>
            </a:lvl3pPr>
            <a:lvl4pPr marL="1028624" indent="0">
              <a:buNone/>
              <a:defRPr sz="1051"/>
            </a:lvl4pPr>
            <a:lvl5pPr marL="1371498" indent="0">
              <a:buNone/>
              <a:defRPr sz="1051"/>
            </a:lvl5pPr>
            <a:lvl6pPr marL="1714371" indent="0">
              <a:buNone/>
              <a:defRPr sz="1051"/>
            </a:lvl6pPr>
            <a:lvl7pPr marL="2057246" indent="0">
              <a:buNone/>
              <a:defRPr sz="1051"/>
            </a:lvl7pPr>
            <a:lvl8pPr marL="2400120" indent="0">
              <a:buNone/>
              <a:defRPr sz="1051"/>
            </a:lvl8pPr>
            <a:lvl9pPr marL="2742994" indent="0">
              <a:buNone/>
              <a:defRPr sz="1051"/>
            </a:lvl9pPr>
          </a:lstStyle>
          <a:p>
            <a:pPr lvl="0"/>
            <a:r>
              <a:rPr lang="en-US"/>
              <a:t>Click to edit Master text styles</a:t>
            </a:r>
          </a:p>
        </p:txBody>
      </p:sp>
      <p:sp>
        <p:nvSpPr>
          <p:cNvPr id="4" name="Text Placeholder 2"/>
          <p:cNvSpPr>
            <a:spLocks noGrp="1"/>
          </p:cNvSpPr>
          <p:nvPr>
            <p:ph type="body" idx="10"/>
          </p:nvPr>
        </p:nvSpPr>
        <p:spPr>
          <a:xfrm>
            <a:off x="664231" y="6139778"/>
            <a:ext cx="10363200" cy="392959"/>
          </a:xfrm>
          <a:prstGeom prst="rect">
            <a:avLst/>
          </a:prstGeom>
        </p:spPr>
        <p:txBody>
          <a:bodyPr anchor="b"/>
          <a:lstStyle>
            <a:lvl1pPr marL="0" indent="0">
              <a:buNone/>
              <a:defRPr sz="1200" cap="all">
                <a:solidFill>
                  <a:schemeClr val="bg1"/>
                </a:solidFill>
                <a:latin typeface="Frutiger LT 55 Roman"/>
                <a:cs typeface="Frutiger LT 55 Roman"/>
              </a:defRPr>
            </a:lvl1pPr>
            <a:lvl2pPr marL="342874" indent="0">
              <a:buNone/>
              <a:defRPr sz="1351"/>
            </a:lvl2pPr>
            <a:lvl3pPr marL="685749" indent="0">
              <a:buNone/>
              <a:defRPr sz="1200"/>
            </a:lvl3pPr>
            <a:lvl4pPr marL="1028624" indent="0">
              <a:buNone/>
              <a:defRPr sz="1051"/>
            </a:lvl4pPr>
            <a:lvl5pPr marL="1371498" indent="0">
              <a:buNone/>
              <a:defRPr sz="1051"/>
            </a:lvl5pPr>
            <a:lvl6pPr marL="1714371" indent="0">
              <a:buNone/>
              <a:defRPr sz="1051"/>
            </a:lvl6pPr>
            <a:lvl7pPr marL="2057246" indent="0">
              <a:buNone/>
              <a:defRPr sz="1051"/>
            </a:lvl7pPr>
            <a:lvl8pPr marL="2400120" indent="0">
              <a:buNone/>
              <a:defRPr sz="1051"/>
            </a:lvl8pPr>
            <a:lvl9pPr marL="2742994" indent="0">
              <a:buNone/>
              <a:defRPr sz="1051"/>
            </a:lvl9pPr>
          </a:lstStyle>
          <a:p>
            <a:pPr lvl="0"/>
            <a:r>
              <a:rPr lang="en-US"/>
              <a:t>Click to edit Master text styles</a:t>
            </a:r>
          </a:p>
        </p:txBody>
      </p:sp>
      <p:sp>
        <p:nvSpPr>
          <p:cNvPr id="5" name="Slide Number Placeholder 5">
            <a:extLst>
              <a:ext uri="{FF2B5EF4-FFF2-40B4-BE49-F238E27FC236}">
                <a16:creationId xmlns:a16="http://schemas.microsoft.com/office/drawing/2014/main" id="{9C093576-BAAC-3698-908F-4F616D1589C4}"/>
              </a:ext>
            </a:extLst>
          </p:cNvPr>
          <p:cNvSpPr>
            <a:spLocks noGrp="1"/>
          </p:cNvSpPr>
          <p:nvPr>
            <p:ph type="sldNum" sz="quarter" idx="11"/>
          </p:nvPr>
        </p:nvSpPr>
        <p:spPr>
          <a:xfrm>
            <a:off x="8989484" y="6629413"/>
            <a:ext cx="2844800" cy="365125"/>
          </a:xfrm>
          <a:prstGeom prst="rect">
            <a:avLst/>
          </a:prstGeom>
        </p:spPr>
        <p:txBody>
          <a:bodyPr vert="horz" wrap="square" lIns="91440" tIns="45720" rIns="91440" bIns="45720" numCol="1" anchor="t" anchorCtr="0" compatLnSpc="1">
            <a:prstTxWarp prst="textNoShape">
              <a:avLst/>
            </a:prstTxWarp>
          </a:bodyPr>
          <a:lstStyle>
            <a:lvl1pPr algn="r" eaLnBrk="1" hangingPunct="1">
              <a:defRPr sz="600">
                <a:solidFill>
                  <a:schemeClr val="bg1"/>
                </a:solidFill>
                <a:latin typeface="Frutiger LT 55 Roman" pitchFamily="34" charset="0"/>
              </a:defRPr>
            </a:lvl1pPr>
          </a:lstStyle>
          <a:p>
            <a:fld id="{D493C736-90B5-4533-8B66-EAF05B51DBEB}" type="slidenum">
              <a:rPr lang="en-US" altLang="en-US"/>
              <a:pPr/>
              <a:t>‹#›</a:t>
            </a:fld>
            <a:endParaRPr lang="en-US" altLang="en-US"/>
          </a:p>
        </p:txBody>
      </p:sp>
    </p:spTree>
    <p:extLst>
      <p:ext uri="{BB962C8B-B14F-4D97-AF65-F5344CB8AC3E}">
        <p14:creationId xmlns:p14="http://schemas.microsoft.com/office/powerpoint/2010/main" val="234935752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77679" y="236662"/>
            <a:ext cx="8198799" cy="1283584"/>
          </a:xfrm>
          <a:prstGeom prst="rect">
            <a:avLst/>
          </a:prstGeom>
        </p:spPr>
        <p:txBody>
          <a:bodyPr/>
          <a:lstStyle>
            <a:lvl1pPr algn="l">
              <a:defRPr sz="3000" cap="all">
                <a:solidFill>
                  <a:srgbClr val="FFFFFF"/>
                </a:solidFill>
                <a:latin typeface="Frutiger LT 55 Roman"/>
                <a:cs typeface="Frutiger LT 55 Roman"/>
              </a:defRPr>
            </a:lvl1pPr>
          </a:lstStyle>
          <a:p>
            <a:r>
              <a:rPr lang="en-US"/>
              <a:t>Click to edit Master title style</a:t>
            </a:r>
            <a:endParaRPr lang="en-US" dirty="0"/>
          </a:p>
        </p:txBody>
      </p:sp>
      <p:sp>
        <p:nvSpPr>
          <p:cNvPr id="3" name="Content Placeholder 2"/>
          <p:cNvSpPr>
            <a:spLocks noGrp="1"/>
          </p:cNvSpPr>
          <p:nvPr>
            <p:ph sz="half" idx="1"/>
          </p:nvPr>
        </p:nvSpPr>
        <p:spPr>
          <a:xfrm>
            <a:off x="609600" y="2174875"/>
            <a:ext cx="5384800" cy="3951288"/>
          </a:xfrm>
          <a:prstGeom prst="rect">
            <a:avLst/>
          </a:prstGeom>
        </p:spPr>
        <p:txBody>
          <a:bodyPr/>
          <a:lstStyle>
            <a:lvl1pPr>
              <a:defRPr sz="2100">
                <a:solidFill>
                  <a:srgbClr val="F17D00"/>
                </a:solidFill>
                <a:latin typeface="Frutiger LT 55 Roman"/>
                <a:cs typeface="Frutiger LT 55 Roman"/>
              </a:defRPr>
            </a:lvl1pPr>
            <a:lvl2pPr>
              <a:defRPr sz="1800">
                <a:solidFill>
                  <a:srgbClr val="FFFFFF"/>
                </a:solidFill>
                <a:latin typeface="Frutiger LT 55 Roman"/>
                <a:cs typeface="Frutiger LT 55 Roman"/>
              </a:defRPr>
            </a:lvl2pPr>
            <a:lvl3pPr>
              <a:defRPr sz="1500">
                <a:solidFill>
                  <a:srgbClr val="FFFFFF"/>
                </a:solidFill>
                <a:latin typeface="Frutiger LT 55 Roman"/>
                <a:cs typeface="Frutiger LT 55 Roman"/>
              </a:defRPr>
            </a:lvl3pPr>
            <a:lvl4pPr>
              <a:defRPr sz="1351">
                <a:solidFill>
                  <a:srgbClr val="FFFFFF"/>
                </a:solidFill>
                <a:latin typeface="Frutiger LT 55 Roman"/>
                <a:cs typeface="Frutiger LT 55 Roman"/>
              </a:defRPr>
            </a:lvl4pPr>
            <a:lvl5pPr>
              <a:defRPr sz="1351">
                <a:solidFill>
                  <a:srgbClr val="FFFFFF"/>
                </a:solidFill>
                <a:latin typeface="Frutiger LT 55 Roman"/>
                <a:cs typeface="Frutiger LT 55 Roman"/>
              </a:defRPr>
            </a:lvl5pPr>
            <a:lvl6pPr>
              <a:defRPr sz="1351"/>
            </a:lvl6pPr>
            <a:lvl7pPr>
              <a:defRPr sz="1351"/>
            </a:lvl7pPr>
            <a:lvl8pPr>
              <a:defRPr sz="1351"/>
            </a:lvl8pPr>
            <a:lvl9pPr>
              <a:defRPr sz="1351"/>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97600" y="2174875"/>
            <a:ext cx="5384800" cy="3951288"/>
          </a:xfrm>
          <a:prstGeom prst="rect">
            <a:avLst/>
          </a:prstGeom>
        </p:spPr>
        <p:txBody>
          <a:bodyPr/>
          <a:lstStyle>
            <a:lvl1pPr>
              <a:defRPr sz="2100">
                <a:solidFill>
                  <a:srgbClr val="F17D00"/>
                </a:solidFill>
                <a:latin typeface="Frutiger LT 55 Roman"/>
                <a:cs typeface="Frutiger LT 55 Roman"/>
              </a:defRPr>
            </a:lvl1pPr>
            <a:lvl2pPr>
              <a:defRPr sz="1800">
                <a:solidFill>
                  <a:srgbClr val="FFFFFF"/>
                </a:solidFill>
                <a:latin typeface="Frutiger LT 55 Roman"/>
                <a:cs typeface="Frutiger LT 55 Roman"/>
              </a:defRPr>
            </a:lvl2pPr>
            <a:lvl3pPr>
              <a:defRPr sz="1500">
                <a:solidFill>
                  <a:srgbClr val="FFFFFF"/>
                </a:solidFill>
                <a:latin typeface="Frutiger LT 55 Roman"/>
                <a:cs typeface="Frutiger LT 55 Roman"/>
              </a:defRPr>
            </a:lvl3pPr>
            <a:lvl4pPr>
              <a:defRPr sz="1351">
                <a:solidFill>
                  <a:srgbClr val="FFFFFF"/>
                </a:solidFill>
                <a:latin typeface="Frutiger LT 55 Roman"/>
                <a:cs typeface="Frutiger LT 55 Roman"/>
              </a:defRPr>
            </a:lvl4pPr>
            <a:lvl5pPr>
              <a:defRPr sz="1351">
                <a:solidFill>
                  <a:srgbClr val="FFFFFF"/>
                </a:solidFill>
                <a:latin typeface="Frutiger LT 55 Roman"/>
                <a:cs typeface="Frutiger LT 55 Roman"/>
              </a:defRPr>
            </a:lvl5pPr>
            <a:lvl6pPr>
              <a:defRPr sz="1351"/>
            </a:lvl6pPr>
            <a:lvl7pPr>
              <a:defRPr sz="1351"/>
            </a:lvl7pPr>
            <a:lvl8pPr>
              <a:defRPr sz="1351"/>
            </a:lvl8pPr>
            <a:lvl9pPr>
              <a:defRPr sz="1351"/>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2"/>
          <p:cNvSpPr>
            <a:spLocks noGrp="1"/>
          </p:cNvSpPr>
          <p:nvPr>
            <p:ph type="body" idx="10"/>
          </p:nvPr>
        </p:nvSpPr>
        <p:spPr>
          <a:xfrm>
            <a:off x="664231" y="6139778"/>
            <a:ext cx="10363200" cy="392959"/>
          </a:xfrm>
          <a:prstGeom prst="rect">
            <a:avLst/>
          </a:prstGeom>
        </p:spPr>
        <p:txBody>
          <a:bodyPr anchor="b"/>
          <a:lstStyle>
            <a:lvl1pPr marL="0" indent="0">
              <a:buNone/>
              <a:defRPr sz="1200" cap="all">
                <a:solidFill>
                  <a:schemeClr val="bg1"/>
                </a:solidFill>
                <a:latin typeface="Frutiger LT 55 Roman"/>
                <a:cs typeface="Frutiger LT 55 Roman"/>
              </a:defRPr>
            </a:lvl1pPr>
            <a:lvl2pPr marL="342874" indent="0">
              <a:buNone/>
              <a:defRPr sz="1351"/>
            </a:lvl2pPr>
            <a:lvl3pPr marL="685749" indent="0">
              <a:buNone/>
              <a:defRPr sz="1200"/>
            </a:lvl3pPr>
            <a:lvl4pPr marL="1028624" indent="0">
              <a:buNone/>
              <a:defRPr sz="1051"/>
            </a:lvl4pPr>
            <a:lvl5pPr marL="1371498" indent="0">
              <a:buNone/>
              <a:defRPr sz="1051"/>
            </a:lvl5pPr>
            <a:lvl6pPr marL="1714371" indent="0">
              <a:buNone/>
              <a:defRPr sz="1051"/>
            </a:lvl6pPr>
            <a:lvl7pPr marL="2057246" indent="0">
              <a:buNone/>
              <a:defRPr sz="1051"/>
            </a:lvl7pPr>
            <a:lvl8pPr marL="2400120" indent="0">
              <a:buNone/>
              <a:defRPr sz="1051"/>
            </a:lvl8pPr>
            <a:lvl9pPr marL="2742994" indent="0">
              <a:buNone/>
              <a:defRPr sz="1051"/>
            </a:lvl9pPr>
          </a:lstStyle>
          <a:p>
            <a:pPr lvl="0"/>
            <a:r>
              <a:rPr lang="en-US"/>
              <a:t>Click to edit Master text styles</a:t>
            </a:r>
          </a:p>
        </p:txBody>
      </p:sp>
      <p:sp>
        <p:nvSpPr>
          <p:cNvPr id="6" name="Slide Number Placeholder 5">
            <a:extLst>
              <a:ext uri="{FF2B5EF4-FFF2-40B4-BE49-F238E27FC236}">
                <a16:creationId xmlns:a16="http://schemas.microsoft.com/office/drawing/2014/main" id="{2ED9EE03-A87F-8F28-E5CC-6935D76B449D}"/>
              </a:ext>
            </a:extLst>
          </p:cNvPr>
          <p:cNvSpPr>
            <a:spLocks noGrp="1"/>
          </p:cNvSpPr>
          <p:nvPr>
            <p:ph type="sldNum" sz="quarter" idx="11"/>
          </p:nvPr>
        </p:nvSpPr>
        <p:spPr>
          <a:xfrm>
            <a:off x="8989484" y="6629413"/>
            <a:ext cx="2844800" cy="365125"/>
          </a:xfrm>
          <a:prstGeom prst="rect">
            <a:avLst/>
          </a:prstGeom>
        </p:spPr>
        <p:txBody>
          <a:bodyPr vert="horz" wrap="square" lIns="91440" tIns="45720" rIns="91440" bIns="45720" numCol="1" anchor="t" anchorCtr="0" compatLnSpc="1">
            <a:prstTxWarp prst="textNoShape">
              <a:avLst/>
            </a:prstTxWarp>
          </a:bodyPr>
          <a:lstStyle>
            <a:lvl1pPr algn="r" eaLnBrk="1" hangingPunct="1">
              <a:defRPr sz="600">
                <a:solidFill>
                  <a:schemeClr val="bg1"/>
                </a:solidFill>
                <a:latin typeface="Frutiger LT 55 Roman" pitchFamily="34" charset="0"/>
              </a:defRPr>
            </a:lvl1pPr>
          </a:lstStyle>
          <a:p>
            <a:fld id="{1B10D14A-5C69-4A9F-9A4C-625DF9CD10C7}" type="slidenum">
              <a:rPr lang="en-US" altLang="en-US"/>
              <a:pPr/>
              <a:t>‹#›</a:t>
            </a:fld>
            <a:endParaRPr lang="en-US" altLang="en-US"/>
          </a:p>
        </p:txBody>
      </p:sp>
    </p:spTree>
    <p:extLst>
      <p:ext uri="{BB962C8B-B14F-4D97-AF65-F5344CB8AC3E}">
        <p14:creationId xmlns:p14="http://schemas.microsoft.com/office/powerpoint/2010/main" val="1455943156"/>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72713" y="188646"/>
            <a:ext cx="9236503" cy="1143000"/>
          </a:xfrm>
          <a:prstGeom prst="rect">
            <a:avLst/>
          </a:prstGeom>
        </p:spPr>
        <p:txBody>
          <a:bodyPr/>
          <a:lstStyle>
            <a:lvl1pPr algn="l">
              <a:defRPr sz="3000" cap="all">
                <a:solidFill>
                  <a:schemeClr val="bg1"/>
                </a:solidFill>
                <a:latin typeface="Frutiger LT 55 Roman"/>
                <a:cs typeface="Frutiger LT 55 Roman"/>
              </a:defRPr>
            </a:lvl1pPr>
          </a:lstStyle>
          <a:p>
            <a:r>
              <a:rPr lang="en-US"/>
              <a:t>Click to edit Master title style</a:t>
            </a:r>
            <a:endParaRPr lang="en-US" dirty="0"/>
          </a:p>
        </p:txBody>
      </p:sp>
      <p:sp>
        <p:nvSpPr>
          <p:cNvPr id="3" name="Text Placeholder 2"/>
          <p:cNvSpPr>
            <a:spLocks noGrp="1"/>
          </p:cNvSpPr>
          <p:nvPr>
            <p:ph type="body" idx="1"/>
          </p:nvPr>
        </p:nvSpPr>
        <p:spPr>
          <a:xfrm>
            <a:off x="609600" y="2065338"/>
            <a:ext cx="5386917" cy="639762"/>
          </a:xfrm>
          <a:prstGeom prst="rect">
            <a:avLst/>
          </a:prstGeom>
        </p:spPr>
        <p:txBody>
          <a:bodyPr anchor="b"/>
          <a:lstStyle>
            <a:lvl1pPr marL="0" indent="0">
              <a:buNone/>
              <a:defRPr sz="1500" b="0" cap="none">
                <a:solidFill>
                  <a:srgbClr val="F17D00"/>
                </a:solidFill>
                <a:latin typeface="Frutiger LT 55 Roman"/>
                <a:cs typeface="Frutiger LT 55 Roman"/>
              </a:defRPr>
            </a:lvl1pPr>
            <a:lvl2pPr marL="342874" indent="0">
              <a:buNone/>
              <a:defRPr sz="1500" b="1"/>
            </a:lvl2pPr>
            <a:lvl3pPr marL="685749" indent="0">
              <a:buNone/>
              <a:defRPr sz="1351" b="1"/>
            </a:lvl3pPr>
            <a:lvl4pPr marL="1028624" indent="0">
              <a:buNone/>
              <a:defRPr sz="1200" b="1"/>
            </a:lvl4pPr>
            <a:lvl5pPr marL="1371498" indent="0">
              <a:buNone/>
              <a:defRPr sz="1200" b="1"/>
            </a:lvl5pPr>
            <a:lvl6pPr marL="1714371" indent="0">
              <a:buNone/>
              <a:defRPr sz="1200" b="1"/>
            </a:lvl6pPr>
            <a:lvl7pPr marL="2057246" indent="0">
              <a:buNone/>
              <a:defRPr sz="1200" b="1"/>
            </a:lvl7pPr>
            <a:lvl8pPr marL="2400120" indent="0">
              <a:buNone/>
              <a:defRPr sz="1200" b="1"/>
            </a:lvl8pPr>
            <a:lvl9pPr marL="2742994" indent="0">
              <a:buNone/>
              <a:defRPr sz="1200" b="1"/>
            </a:lvl9pPr>
          </a:lstStyle>
          <a:p>
            <a:pPr lvl="0"/>
            <a:r>
              <a:rPr lang="en-US"/>
              <a:t>Click to edit Master text styles</a:t>
            </a:r>
          </a:p>
        </p:txBody>
      </p:sp>
      <p:sp>
        <p:nvSpPr>
          <p:cNvPr id="4" name="Content Placeholder 3"/>
          <p:cNvSpPr>
            <a:spLocks noGrp="1"/>
          </p:cNvSpPr>
          <p:nvPr>
            <p:ph sz="half" idx="2"/>
          </p:nvPr>
        </p:nvSpPr>
        <p:spPr>
          <a:xfrm>
            <a:off x="609600" y="2705112"/>
            <a:ext cx="5386917" cy="3421063"/>
          </a:xfrm>
          <a:prstGeom prst="rect">
            <a:avLst/>
          </a:prstGeom>
        </p:spPr>
        <p:txBody>
          <a:bodyPr/>
          <a:lstStyle>
            <a:lvl1pPr>
              <a:defRPr sz="1800">
                <a:solidFill>
                  <a:srgbClr val="FFFFFF"/>
                </a:solidFill>
                <a:latin typeface="Frutiger LT 55 Roman"/>
                <a:cs typeface="Frutiger LT 55 Roman"/>
              </a:defRPr>
            </a:lvl1pPr>
            <a:lvl2pPr>
              <a:defRPr sz="1500">
                <a:solidFill>
                  <a:srgbClr val="FFFFFF"/>
                </a:solidFill>
                <a:latin typeface="Frutiger LT 55 Roman"/>
                <a:cs typeface="Frutiger LT 55 Roman"/>
              </a:defRPr>
            </a:lvl2pPr>
            <a:lvl3pPr>
              <a:defRPr sz="1351">
                <a:solidFill>
                  <a:srgbClr val="FFFFFF"/>
                </a:solidFill>
                <a:latin typeface="Frutiger LT 55 Roman"/>
                <a:cs typeface="Frutiger LT 55 Roman"/>
              </a:defRPr>
            </a:lvl3pPr>
            <a:lvl4pPr>
              <a:defRPr sz="1200">
                <a:solidFill>
                  <a:srgbClr val="FFFFFF"/>
                </a:solidFill>
                <a:latin typeface="Frutiger LT 55 Roman"/>
                <a:cs typeface="Frutiger LT 55 Roman"/>
              </a:defRPr>
            </a:lvl4pPr>
            <a:lvl5pPr>
              <a:defRPr sz="1200">
                <a:solidFill>
                  <a:srgbClr val="FFFFFF"/>
                </a:solidFill>
                <a:latin typeface="Frutiger LT 55 Roman"/>
                <a:cs typeface="Frutiger LT 55 Roman"/>
              </a:defRPr>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93376" y="2065338"/>
            <a:ext cx="5389033" cy="639762"/>
          </a:xfrm>
          <a:prstGeom prst="rect">
            <a:avLst/>
          </a:prstGeom>
        </p:spPr>
        <p:txBody>
          <a:bodyPr anchor="b"/>
          <a:lstStyle>
            <a:lvl1pPr marL="0" indent="0">
              <a:buNone/>
              <a:defRPr sz="1500" b="0" cap="none">
                <a:solidFill>
                  <a:srgbClr val="F17D00"/>
                </a:solidFill>
                <a:latin typeface="Frutiger LT 55 Roman"/>
                <a:cs typeface="Frutiger LT 55 Roman"/>
              </a:defRPr>
            </a:lvl1pPr>
            <a:lvl2pPr marL="342874" indent="0">
              <a:buNone/>
              <a:defRPr sz="1500" b="1"/>
            </a:lvl2pPr>
            <a:lvl3pPr marL="685749" indent="0">
              <a:buNone/>
              <a:defRPr sz="1351" b="1"/>
            </a:lvl3pPr>
            <a:lvl4pPr marL="1028624" indent="0">
              <a:buNone/>
              <a:defRPr sz="1200" b="1"/>
            </a:lvl4pPr>
            <a:lvl5pPr marL="1371498" indent="0">
              <a:buNone/>
              <a:defRPr sz="1200" b="1"/>
            </a:lvl5pPr>
            <a:lvl6pPr marL="1714371" indent="0">
              <a:buNone/>
              <a:defRPr sz="1200" b="1"/>
            </a:lvl6pPr>
            <a:lvl7pPr marL="2057246" indent="0">
              <a:buNone/>
              <a:defRPr sz="1200" b="1"/>
            </a:lvl7pPr>
            <a:lvl8pPr marL="2400120" indent="0">
              <a:buNone/>
              <a:defRPr sz="1200" b="1"/>
            </a:lvl8pPr>
            <a:lvl9pPr marL="2742994" indent="0">
              <a:buNone/>
              <a:defRPr sz="1200" b="1"/>
            </a:lvl9pPr>
          </a:lstStyle>
          <a:p>
            <a:pPr lvl="0"/>
            <a:r>
              <a:rPr lang="en-US"/>
              <a:t>Click to edit Master text styles</a:t>
            </a:r>
          </a:p>
        </p:txBody>
      </p:sp>
      <p:sp>
        <p:nvSpPr>
          <p:cNvPr id="6" name="Content Placeholder 5"/>
          <p:cNvSpPr>
            <a:spLocks noGrp="1"/>
          </p:cNvSpPr>
          <p:nvPr>
            <p:ph sz="quarter" idx="4"/>
          </p:nvPr>
        </p:nvSpPr>
        <p:spPr>
          <a:xfrm>
            <a:off x="6193376" y="2705112"/>
            <a:ext cx="5389033" cy="3421063"/>
          </a:xfrm>
          <a:prstGeom prst="rect">
            <a:avLst/>
          </a:prstGeom>
        </p:spPr>
        <p:txBody>
          <a:bodyPr/>
          <a:lstStyle>
            <a:lvl1pPr>
              <a:defRPr sz="1800">
                <a:solidFill>
                  <a:srgbClr val="FFFFFF"/>
                </a:solidFill>
                <a:latin typeface="Frutiger LT 55 Roman"/>
                <a:cs typeface="Frutiger LT 55 Roman"/>
              </a:defRPr>
            </a:lvl1pPr>
            <a:lvl2pPr>
              <a:defRPr sz="1500">
                <a:solidFill>
                  <a:srgbClr val="FFFFFF"/>
                </a:solidFill>
                <a:latin typeface="Frutiger LT 55 Roman"/>
                <a:cs typeface="Frutiger LT 55 Roman"/>
              </a:defRPr>
            </a:lvl2pPr>
            <a:lvl3pPr>
              <a:defRPr sz="1351">
                <a:solidFill>
                  <a:srgbClr val="FFFFFF"/>
                </a:solidFill>
                <a:latin typeface="Frutiger LT 55 Roman"/>
                <a:cs typeface="Frutiger LT 55 Roman"/>
              </a:defRPr>
            </a:lvl3pPr>
            <a:lvl4pPr>
              <a:defRPr sz="1200">
                <a:solidFill>
                  <a:srgbClr val="FFFFFF"/>
                </a:solidFill>
                <a:latin typeface="Frutiger LT 55 Roman"/>
                <a:cs typeface="Frutiger LT 55 Roman"/>
              </a:defRPr>
            </a:lvl4pPr>
            <a:lvl5pPr>
              <a:defRPr sz="1200">
                <a:solidFill>
                  <a:srgbClr val="FFFFFF"/>
                </a:solidFill>
                <a:latin typeface="Frutiger LT 55 Roman"/>
                <a:cs typeface="Frutiger LT 55 Roman"/>
              </a:defRPr>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p:cNvSpPr>
            <a:spLocks noGrp="1"/>
          </p:cNvSpPr>
          <p:nvPr>
            <p:ph type="body" idx="10"/>
          </p:nvPr>
        </p:nvSpPr>
        <p:spPr>
          <a:xfrm>
            <a:off x="664231" y="6139778"/>
            <a:ext cx="10363200" cy="392959"/>
          </a:xfrm>
          <a:prstGeom prst="rect">
            <a:avLst/>
          </a:prstGeom>
        </p:spPr>
        <p:txBody>
          <a:bodyPr anchor="b"/>
          <a:lstStyle>
            <a:lvl1pPr marL="0" indent="0">
              <a:buNone/>
              <a:defRPr sz="1200" cap="all">
                <a:solidFill>
                  <a:schemeClr val="bg1"/>
                </a:solidFill>
                <a:latin typeface="Frutiger LT 55 Roman"/>
                <a:cs typeface="Frutiger LT 55 Roman"/>
              </a:defRPr>
            </a:lvl1pPr>
            <a:lvl2pPr marL="342874" indent="0">
              <a:buNone/>
              <a:defRPr sz="1351"/>
            </a:lvl2pPr>
            <a:lvl3pPr marL="685749" indent="0">
              <a:buNone/>
              <a:defRPr sz="1200"/>
            </a:lvl3pPr>
            <a:lvl4pPr marL="1028624" indent="0">
              <a:buNone/>
              <a:defRPr sz="1051"/>
            </a:lvl4pPr>
            <a:lvl5pPr marL="1371498" indent="0">
              <a:buNone/>
              <a:defRPr sz="1051"/>
            </a:lvl5pPr>
            <a:lvl6pPr marL="1714371" indent="0">
              <a:buNone/>
              <a:defRPr sz="1051"/>
            </a:lvl6pPr>
            <a:lvl7pPr marL="2057246" indent="0">
              <a:buNone/>
              <a:defRPr sz="1051"/>
            </a:lvl7pPr>
            <a:lvl8pPr marL="2400120" indent="0">
              <a:buNone/>
              <a:defRPr sz="1051"/>
            </a:lvl8pPr>
            <a:lvl9pPr marL="2742994" indent="0">
              <a:buNone/>
              <a:defRPr sz="1051"/>
            </a:lvl9pPr>
          </a:lstStyle>
          <a:p>
            <a:pPr lvl="0"/>
            <a:r>
              <a:rPr lang="en-US"/>
              <a:t>Click to edit Master text styles</a:t>
            </a:r>
          </a:p>
        </p:txBody>
      </p:sp>
      <p:sp>
        <p:nvSpPr>
          <p:cNvPr id="8" name="Slide Number Placeholder 5">
            <a:extLst>
              <a:ext uri="{FF2B5EF4-FFF2-40B4-BE49-F238E27FC236}">
                <a16:creationId xmlns:a16="http://schemas.microsoft.com/office/drawing/2014/main" id="{0D221915-562D-72C1-A05C-1C8493AB9470}"/>
              </a:ext>
            </a:extLst>
          </p:cNvPr>
          <p:cNvSpPr>
            <a:spLocks noGrp="1"/>
          </p:cNvSpPr>
          <p:nvPr>
            <p:ph type="sldNum" sz="quarter" idx="11"/>
          </p:nvPr>
        </p:nvSpPr>
        <p:spPr>
          <a:xfrm>
            <a:off x="8989484" y="6629413"/>
            <a:ext cx="2844800" cy="365125"/>
          </a:xfrm>
          <a:prstGeom prst="rect">
            <a:avLst/>
          </a:prstGeom>
        </p:spPr>
        <p:txBody>
          <a:bodyPr vert="horz" wrap="square" lIns="91440" tIns="45720" rIns="91440" bIns="45720" numCol="1" anchor="t" anchorCtr="0" compatLnSpc="1">
            <a:prstTxWarp prst="textNoShape">
              <a:avLst/>
            </a:prstTxWarp>
          </a:bodyPr>
          <a:lstStyle>
            <a:lvl1pPr algn="r" eaLnBrk="1" hangingPunct="1">
              <a:defRPr sz="600">
                <a:solidFill>
                  <a:schemeClr val="bg1"/>
                </a:solidFill>
                <a:latin typeface="Frutiger LT 55 Roman" pitchFamily="34" charset="0"/>
              </a:defRPr>
            </a:lvl1pPr>
          </a:lstStyle>
          <a:p>
            <a:fld id="{3C813078-A05D-439D-A3D1-4EB82FA6692E}" type="slidenum">
              <a:rPr lang="en-US" altLang="en-US"/>
              <a:pPr/>
              <a:t>‹#›</a:t>
            </a:fld>
            <a:endParaRPr lang="en-US" altLang="en-US"/>
          </a:p>
        </p:txBody>
      </p:sp>
    </p:spTree>
    <p:extLst>
      <p:ext uri="{BB962C8B-B14F-4D97-AF65-F5344CB8AC3E}">
        <p14:creationId xmlns:p14="http://schemas.microsoft.com/office/powerpoint/2010/main" val="2395789208"/>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83228" y="220892"/>
            <a:ext cx="8961001" cy="1121601"/>
          </a:xfrm>
          <a:prstGeom prst="rect">
            <a:avLst/>
          </a:prstGeom>
        </p:spPr>
        <p:txBody>
          <a:bodyPr/>
          <a:lstStyle>
            <a:lvl1pPr algn="l">
              <a:defRPr sz="3000" cap="all">
                <a:solidFill>
                  <a:schemeClr val="bg1"/>
                </a:solidFill>
                <a:latin typeface="Frutiger LT 55 Roman"/>
                <a:cs typeface="Frutiger LT 55 Roman"/>
              </a:defRPr>
            </a:lvl1pPr>
          </a:lstStyle>
          <a:p>
            <a:r>
              <a:rPr lang="en-US"/>
              <a:t>Click to edit Master title style</a:t>
            </a:r>
            <a:endParaRPr lang="en-US" dirty="0"/>
          </a:p>
        </p:txBody>
      </p:sp>
      <p:sp>
        <p:nvSpPr>
          <p:cNvPr id="3" name="Slide Number Placeholder 5">
            <a:extLst>
              <a:ext uri="{FF2B5EF4-FFF2-40B4-BE49-F238E27FC236}">
                <a16:creationId xmlns:a16="http://schemas.microsoft.com/office/drawing/2014/main" id="{1E099D09-3C36-E7D7-80FD-FF8274B6C22A}"/>
              </a:ext>
            </a:extLst>
          </p:cNvPr>
          <p:cNvSpPr>
            <a:spLocks noGrp="1"/>
          </p:cNvSpPr>
          <p:nvPr>
            <p:ph type="sldNum" sz="quarter" idx="10"/>
          </p:nvPr>
        </p:nvSpPr>
        <p:spPr>
          <a:xfrm>
            <a:off x="8989484" y="6629413"/>
            <a:ext cx="2844800" cy="365125"/>
          </a:xfrm>
          <a:prstGeom prst="rect">
            <a:avLst/>
          </a:prstGeom>
        </p:spPr>
        <p:txBody>
          <a:bodyPr vert="horz" wrap="square" lIns="91440" tIns="45720" rIns="91440" bIns="45720" numCol="1" anchor="t" anchorCtr="0" compatLnSpc="1">
            <a:prstTxWarp prst="textNoShape">
              <a:avLst/>
            </a:prstTxWarp>
          </a:bodyPr>
          <a:lstStyle>
            <a:lvl1pPr algn="r" eaLnBrk="1" hangingPunct="1">
              <a:defRPr sz="600">
                <a:solidFill>
                  <a:schemeClr val="bg1"/>
                </a:solidFill>
                <a:latin typeface="Frutiger LT 55 Roman" pitchFamily="34" charset="0"/>
              </a:defRPr>
            </a:lvl1pPr>
          </a:lstStyle>
          <a:p>
            <a:fld id="{41DF2C36-12B0-44BA-9C50-3362A088101F}" type="slidenum">
              <a:rPr lang="en-US" altLang="en-US"/>
              <a:pPr/>
              <a:t>‹#›</a:t>
            </a:fld>
            <a:endParaRPr lang="en-US" altLang="en-US"/>
          </a:p>
        </p:txBody>
      </p:sp>
    </p:spTree>
    <p:extLst>
      <p:ext uri="{BB962C8B-B14F-4D97-AF65-F5344CB8AC3E}">
        <p14:creationId xmlns:p14="http://schemas.microsoft.com/office/powerpoint/2010/main" val="37061537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83228" y="220892"/>
            <a:ext cx="8961001" cy="1121601"/>
          </a:xfrm>
          <a:prstGeom prst="rect">
            <a:avLst/>
          </a:prstGeom>
        </p:spPr>
        <p:txBody>
          <a:bodyPr/>
          <a:lstStyle>
            <a:lvl1pPr algn="l">
              <a:defRPr sz="3000" cap="all">
                <a:solidFill>
                  <a:schemeClr val="bg1"/>
                </a:solidFill>
                <a:latin typeface="Frutiger LT 55 Roman"/>
                <a:cs typeface="Frutiger LT 55 Roman"/>
              </a:defRPr>
            </a:lvl1pPr>
          </a:lstStyle>
          <a:p>
            <a:r>
              <a:rPr lang="en-US"/>
              <a:t>Click to edit Master title style</a:t>
            </a:r>
            <a:endParaRPr lang="en-US" dirty="0"/>
          </a:p>
        </p:txBody>
      </p:sp>
      <p:sp>
        <p:nvSpPr>
          <p:cNvPr id="3" name="Slide Number Placeholder 5">
            <a:extLst>
              <a:ext uri="{FF2B5EF4-FFF2-40B4-BE49-F238E27FC236}">
                <a16:creationId xmlns:a16="http://schemas.microsoft.com/office/drawing/2014/main" id="{056D86A4-186A-B381-3228-B0DA289F12DB}"/>
              </a:ext>
            </a:extLst>
          </p:cNvPr>
          <p:cNvSpPr>
            <a:spLocks noGrp="1"/>
          </p:cNvSpPr>
          <p:nvPr>
            <p:ph type="sldNum" sz="quarter" idx="10"/>
          </p:nvPr>
        </p:nvSpPr>
        <p:spPr>
          <a:xfrm>
            <a:off x="8989484" y="6629413"/>
            <a:ext cx="2844800" cy="365125"/>
          </a:xfrm>
          <a:prstGeom prst="rect">
            <a:avLst/>
          </a:prstGeom>
        </p:spPr>
        <p:txBody>
          <a:bodyPr vert="horz" wrap="square" lIns="91440" tIns="45720" rIns="91440" bIns="45720" numCol="1" anchor="t" anchorCtr="0" compatLnSpc="1">
            <a:prstTxWarp prst="textNoShape">
              <a:avLst/>
            </a:prstTxWarp>
          </a:bodyPr>
          <a:lstStyle>
            <a:lvl1pPr algn="r" eaLnBrk="1" hangingPunct="1">
              <a:defRPr sz="600">
                <a:solidFill>
                  <a:schemeClr val="bg1"/>
                </a:solidFill>
                <a:latin typeface="Frutiger LT 55 Roman" pitchFamily="34" charset="0"/>
              </a:defRPr>
            </a:lvl1pPr>
          </a:lstStyle>
          <a:p>
            <a:fld id="{71C63AB4-6DC0-4902-8E9D-B5377E74E401}" type="slidenum">
              <a:rPr lang="en-SG" smtClean="0"/>
              <a:t>‹#›</a:t>
            </a:fld>
            <a:endParaRPr lang="en-SG"/>
          </a:p>
        </p:txBody>
      </p:sp>
    </p:spTree>
    <p:extLst>
      <p:ext uri="{BB962C8B-B14F-4D97-AF65-F5344CB8AC3E}">
        <p14:creationId xmlns:p14="http://schemas.microsoft.com/office/powerpoint/2010/main" val="135532051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5">
            <a:extLst>
              <a:ext uri="{FF2B5EF4-FFF2-40B4-BE49-F238E27FC236}">
                <a16:creationId xmlns:a16="http://schemas.microsoft.com/office/drawing/2014/main" id="{4CA62A62-2CF8-4DC3-1063-3C188E82A64D}"/>
              </a:ext>
            </a:extLst>
          </p:cNvPr>
          <p:cNvSpPr>
            <a:spLocks noGrp="1"/>
          </p:cNvSpPr>
          <p:nvPr>
            <p:ph type="sldNum" sz="quarter" idx="10"/>
          </p:nvPr>
        </p:nvSpPr>
        <p:spPr>
          <a:xfrm>
            <a:off x="8989484" y="6629413"/>
            <a:ext cx="2844800" cy="365125"/>
          </a:xfrm>
          <a:prstGeom prst="rect">
            <a:avLst/>
          </a:prstGeom>
        </p:spPr>
        <p:txBody>
          <a:bodyPr vert="horz" wrap="square" lIns="91440" tIns="45720" rIns="91440" bIns="45720" numCol="1" anchor="t" anchorCtr="0" compatLnSpc="1">
            <a:prstTxWarp prst="textNoShape">
              <a:avLst/>
            </a:prstTxWarp>
          </a:bodyPr>
          <a:lstStyle>
            <a:lvl1pPr algn="r" eaLnBrk="1" hangingPunct="1">
              <a:defRPr sz="600">
                <a:solidFill>
                  <a:schemeClr val="bg1"/>
                </a:solidFill>
                <a:latin typeface="Frutiger LT 55 Roman" pitchFamily="34" charset="0"/>
              </a:defRPr>
            </a:lvl1pPr>
          </a:lstStyle>
          <a:p>
            <a:fld id="{E2C8EE88-55FC-4A73-B809-B26FF95F2468}" type="slidenum">
              <a:rPr lang="en-US" altLang="en-US"/>
              <a:pPr/>
              <a:t>‹#›</a:t>
            </a:fld>
            <a:endParaRPr lang="en-US" altLang="en-US"/>
          </a:p>
        </p:txBody>
      </p:sp>
    </p:spTree>
    <p:extLst>
      <p:ext uri="{BB962C8B-B14F-4D97-AF65-F5344CB8AC3E}">
        <p14:creationId xmlns:p14="http://schemas.microsoft.com/office/powerpoint/2010/main" val="3280024035"/>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496460"/>
            <a:ext cx="4011084" cy="1162050"/>
          </a:xfrm>
          <a:prstGeom prst="rect">
            <a:avLst/>
          </a:prstGeom>
        </p:spPr>
        <p:txBody>
          <a:bodyPr anchor="b"/>
          <a:lstStyle>
            <a:lvl1pPr algn="l">
              <a:defRPr sz="1500" b="1" cap="all">
                <a:solidFill>
                  <a:srgbClr val="F17D00"/>
                </a:solidFill>
                <a:latin typeface="Frutiger LT 55 Roman"/>
                <a:cs typeface="Frutiger LT 55 Roman"/>
              </a:defRPr>
            </a:lvl1pPr>
          </a:lstStyle>
          <a:p>
            <a:r>
              <a:rPr lang="en-US"/>
              <a:t>Click to edit Master title style</a:t>
            </a:r>
            <a:endParaRPr lang="en-US" dirty="0"/>
          </a:p>
        </p:txBody>
      </p:sp>
      <p:sp>
        <p:nvSpPr>
          <p:cNvPr id="3" name="Content Placeholder 2"/>
          <p:cNvSpPr>
            <a:spLocks noGrp="1"/>
          </p:cNvSpPr>
          <p:nvPr>
            <p:ph idx="1"/>
          </p:nvPr>
        </p:nvSpPr>
        <p:spPr>
          <a:xfrm>
            <a:off x="4766733" y="952421"/>
            <a:ext cx="6815667" cy="5173745"/>
          </a:xfrm>
          <a:prstGeom prst="rect">
            <a:avLst/>
          </a:prstGeom>
        </p:spPr>
        <p:txBody>
          <a:bodyPr/>
          <a:lstStyle>
            <a:lvl1pPr>
              <a:defRPr sz="2400">
                <a:solidFill>
                  <a:srgbClr val="F17D00"/>
                </a:solidFill>
                <a:latin typeface="Frutiger LT 55 Roman"/>
                <a:cs typeface="Frutiger LT 55 Roman"/>
              </a:defRPr>
            </a:lvl1pPr>
            <a:lvl2pPr>
              <a:defRPr sz="2100">
                <a:solidFill>
                  <a:schemeClr val="bg1"/>
                </a:solidFill>
                <a:latin typeface="Frutiger LT 55 Roman"/>
                <a:cs typeface="Frutiger LT 55 Roman"/>
              </a:defRPr>
            </a:lvl2pPr>
            <a:lvl3pPr>
              <a:defRPr sz="1800">
                <a:solidFill>
                  <a:schemeClr val="bg1"/>
                </a:solidFill>
                <a:latin typeface="Frutiger LT 55 Roman"/>
                <a:cs typeface="Frutiger LT 55 Roman"/>
              </a:defRPr>
            </a:lvl3pPr>
            <a:lvl4pPr>
              <a:defRPr sz="1500">
                <a:solidFill>
                  <a:schemeClr val="bg1"/>
                </a:solidFill>
                <a:latin typeface="Frutiger LT 55 Roman"/>
                <a:cs typeface="Frutiger LT 55 Roman"/>
              </a:defRPr>
            </a:lvl4pPr>
            <a:lvl5pPr>
              <a:defRPr sz="1500">
                <a:solidFill>
                  <a:schemeClr val="bg1"/>
                </a:solidFill>
                <a:latin typeface="Frutiger LT 55 Roman"/>
                <a:cs typeface="Frutiger LT 55 Roman"/>
              </a:defRPr>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09603" y="1846045"/>
            <a:ext cx="4011084" cy="4280118"/>
          </a:xfrm>
          <a:prstGeom prst="rect">
            <a:avLst/>
          </a:prstGeom>
        </p:spPr>
        <p:txBody>
          <a:bodyPr/>
          <a:lstStyle>
            <a:lvl1pPr marL="0" indent="0">
              <a:buNone/>
              <a:defRPr sz="1051">
                <a:solidFill>
                  <a:schemeClr val="bg1"/>
                </a:solidFill>
                <a:latin typeface="Frutiger LT 55 Roman"/>
                <a:cs typeface="Frutiger LT 55 Roman"/>
              </a:defRPr>
            </a:lvl1pPr>
            <a:lvl2pPr marL="342874" indent="0">
              <a:buNone/>
              <a:defRPr sz="900"/>
            </a:lvl2pPr>
            <a:lvl3pPr marL="685749" indent="0">
              <a:buNone/>
              <a:defRPr sz="751"/>
            </a:lvl3pPr>
            <a:lvl4pPr marL="1028624" indent="0">
              <a:buNone/>
              <a:defRPr sz="675"/>
            </a:lvl4pPr>
            <a:lvl5pPr marL="1371498" indent="0">
              <a:buNone/>
              <a:defRPr sz="675"/>
            </a:lvl5pPr>
            <a:lvl6pPr marL="1714371" indent="0">
              <a:buNone/>
              <a:defRPr sz="675"/>
            </a:lvl6pPr>
            <a:lvl7pPr marL="2057246" indent="0">
              <a:buNone/>
              <a:defRPr sz="675"/>
            </a:lvl7pPr>
            <a:lvl8pPr marL="2400120" indent="0">
              <a:buNone/>
              <a:defRPr sz="675"/>
            </a:lvl8pPr>
            <a:lvl9pPr marL="2742994" indent="0">
              <a:buNone/>
              <a:defRPr sz="675"/>
            </a:lvl9pPr>
          </a:lstStyle>
          <a:p>
            <a:pPr lvl="0"/>
            <a:r>
              <a:rPr lang="en-US"/>
              <a:t>Click to edit Master text styles</a:t>
            </a:r>
          </a:p>
        </p:txBody>
      </p:sp>
      <p:sp>
        <p:nvSpPr>
          <p:cNvPr id="5" name="Text Placeholder 2"/>
          <p:cNvSpPr>
            <a:spLocks noGrp="1"/>
          </p:cNvSpPr>
          <p:nvPr>
            <p:ph type="body" idx="10"/>
          </p:nvPr>
        </p:nvSpPr>
        <p:spPr>
          <a:xfrm>
            <a:off x="664231" y="6139778"/>
            <a:ext cx="10363200" cy="392959"/>
          </a:xfrm>
          <a:prstGeom prst="rect">
            <a:avLst/>
          </a:prstGeom>
        </p:spPr>
        <p:txBody>
          <a:bodyPr anchor="b"/>
          <a:lstStyle>
            <a:lvl1pPr marL="0" indent="0">
              <a:buNone/>
              <a:defRPr sz="1200" cap="all">
                <a:solidFill>
                  <a:schemeClr val="bg1"/>
                </a:solidFill>
                <a:latin typeface="Frutiger LT 55 Roman"/>
                <a:cs typeface="Frutiger LT 55 Roman"/>
              </a:defRPr>
            </a:lvl1pPr>
            <a:lvl2pPr marL="342874" indent="0">
              <a:buNone/>
              <a:defRPr sz="1351"/>
            </a:lvl2pPr>
            <a:lvl3pPr marL="685749" indent="0">
              <a:buNone/>
              <a:defRPr sz="1200"/>
            </a:lvl3pPr>
            <a:lvl4pPr marL="1028624" indent="0">
              <a:buNone/>
              <a:defRPr sz="1051"/>
            </a:lvl4pPr>
            <a:lvl5pPr marL="1371498" indent="0">
              <a:buNone/>
              <a:defRPr sz="1051"/>
            </a:lvl5pPr>
            <a:lvl6pPr marL="1714371" indent="0">
              <a:buNone/>
              <a:defRPr sz="1051"/>
            </a:lvl6pPr>
            <a:lvl7pPr marL="2057246" indent="0">
              <a:buNone/>
              <a:defRPr sz="1051"/>
            </a:lvl7pPr>
            <a:lvl8pPr marL="2400120" indent="0">
              <a:buNone/>
              <a:defRPr sz="1051"/>
            </a:lvl8pPr>
            <a:lvl9pPr marL="2742994" indent="0">
              <a:buNone/>
              <a:defRPr sz="1051"/>
            </a:lvl9pPr>
          </a:lstStyle>
          <a:p>
            <a:pPr lvl="0"/>
            <a:r>
              <a:rPr lang="en-US"/>
              <a:t>Click to edit Master text styles</a:t>
            </a:r>
          </a:p>
        </p:txBody>
      </p:sp>
      <p:sp>
        <p:nvSpPr>
          <p:cNvPr id="6" name="Slide Number Placeholder 5">
            <a:extLst>
              <a:ext uri="{FF2B5EF4-FFF2-40B4-BE49-F238E27FC236}">
                <a16:creationId xmlns:a16="http://schemas.microsoft.com/office/drawing/2014/main" id="{C63CC1D4-FECC-5E4F-00F9-B6435BE3710C}"/>
              </a:ext>
            </a:extLst>
          </p:cNvPr>
          <p:cNvSpPr>
            <a:spLocks noGrp="1"/>
          </p:cNvSpPr>
          <p:nvPr>
            <p:ph type="sldNum" sz="quarter" idx="11"/>
          </p:nvPr>
        </p:nvSpPr>
        <p:spPr>
          <a:xfrm>
            <a:off x="8989484" y="6629413"/>
            <a:ext cx="2844800" cy="365125"/>
          </a:xfrm>
          <a:prstGeom prst="rect">
            <a:avLst/>
          </a:prstGeom>
        </p:spPr>
        <p:txBody>
          <a:bodyPr vert="horz" wrap="square" lIns="91440" tIns="45720" rIns="91440" bIns="45720" numCol="1" anchor="t" anchorCtr="0" compatLnSpc="1">
            <a:prstTxWarp prst="textNoShape">
              <a:avLst/>
            </a:prstTxWarp>
          </a:bodyPr>
          <a:lstStyle>
            <a:lvl1pPr algn="r" eaLnBrk="1" hangingPunct="1">
              <a:defRPr sz="600">
                <a:solidFill>
                  <a:schemeClr val="bg1"/>
                </a:solidFill>
                <a:latin typeface="Frutiger LT 55 Roman" pitchFamily="34" charset="0"/>
              </a:defRPr>
            </a:lvl1pPr>
          </a:lstStyle>
          <a:p>
            <a:fld id="{B70B3A83-9C0A-4724-8076-AACFD81111BA}" type="slidenum">
              <a:rPr lang="en-US" altLang="en-US"/>
              <a:pPr/>
              <a:t>‹#›</a:t>
            </a:fld>
            <a:endParaRPr lang="en-US" altLang="en-US"/>
          </a:p>
        </p:txBody>
      </p:sp>
    </p:spTree>
    <p:extLst>
      <p:ext uri="{BB962C8B-B14F-4D97-AF65-F5344CB8AC3E}">
        <p14:creationId xmlns:p14="http://schemas.microsoft.com/office/powerpoint/2010/main" val="207569989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a:prstGeom prst="rect">
            <a:avLst/>
          </a:prstGeom>
        </p:spPr>
        <p:txBody>
          <a:bodyPr anchor="b"/>
          <a:lstStyle>
            <a:lvl1pPr algn="l">
              <a:defRPr sz="1500" b="0" cap="all">
                <a:solidFill>
                  <a:srgbClr val="FFFFFF"/>
                </a:solidFill>
                <a:latin typeface="Frutiger LT 55 Roman"/>
                <a:cs typeface="Frutiger LT 55 Roman"/>
              </a:defRPr>
            </a:lvl1pPr>
          </a:lstStyle>
          <a:p>
            <a:r>
              <a:rPr lang="en-US"/>
              <a:t>Click to edit Master title style</a:t>
            </a:r>
            <a:endParaRPr lang="en-US" dirty="0"/>
          </a:p>
        </p:txBody>
      </p:sp>
      <p:sp>
        <p:nvSpPr>
          <p:cNvPr id="3" name="Picture Placeholder 2"/>
          <p:cNvSpPr>
            <a:spLocks noGrp="1"/>
          </p:cNvSpPr>
          <p:nvPr>
            <p:ph type="pic" idx="1"/>
          </p:nvPr>
        </p:nvSpPr>
        <p:spPr>
          <a:xfrm>
            <a:off x="2389717" y="612775"/>
            <a:ext cx="7315200" cy="4114800"/>
          </a:xfrm>
          <a:prstGeom prst="rect">
            <a:avLst/>
          </a:prstGeom>
        </p:spPr>
        <p:txBody>
          <a:bodyPr/>
          <a:lstStyle>
            <a:lvl1pPr marL="0" indent="0">
              <a:buNone/>
              <a:defRPr sz="2400" b="0" i="0">
                <a:solidFill>
                  <a:schemeClr val="bg1"/>
                </a:solidFill>
                <a:latin typeface="Frutiger LT 55 Roman"/>
                <a:cs typeface="Frutiger LT 55 Roman"/>
              </a:defRPr>
            </a:lvl1pPr>
            <a:lvl2pPr marL="342874" indent="0">
              <a:buNone/>
              <a:defRPr sz="2100"/>
            </a:lvl2pPr>
            <a:lvl3pPr marL="685749" indent="0">
              <a:buNone/>
              <a:defRPr sz="1800"/>
            </a:lvl3pPr>
            <a:lvl4pPr marL="1028624" indent="0">
              <a:buNone/>
              <a:defRPr sz="1500"/>
            </a:lvl4pPr>
            <a:lvl5pPr marL="1371498" indent="0">
              <a:buNone/>
              <a:defRPr sz="1500"/>
            </a:lvl5pPr>
            <a:lvl6pPr marL="1714371" indent="0">
              <a:buNone/>
              <a:defRPr sz="1500"/>
            </a:lvl6pPr>
            <a:lvl7pPr marL="2057246" indent="0">
              <a:buNone/>
              <a:defRPr sz="1500"/>
            </a:lvl7pPr>
            <a:lvl8pPr marL="2400120" indent="0">
              <a:buNone/>
              <a:defRPr sz="1500"/>
            </a:lvl8pPr>
            <a:lvl9pPr marL="2742994" indent="0">
              <a:buNone/>
              <a:defRPr sz="1500"/>
            </a:lvl9pPr>
          </a:lstStyle>
          <a:p>
            <a:pPr lvl="0"/>
            <a:r>
              <a:rPr lang="en-US" noProof="0"/>
              <a:t>Click icon to add picture</a:t>
            </a:r>
            <a:endParaRPr lang="en-US" noProof="0" dirty="0"/>
          </a:p>
        </p:txBody>
      </p:sp>
      <p:sp>
        <p:nvSpPr>
          <p:cNvPr id="4" name="Text Placeholder 3"/>
          <p:cNvSpPr>
            <a:spLocks noGrp="1"/>
          </p:cNvSpPr>
          <p:nvPr>
            <p:ph type="body" sz="half" idx="2"/>
          </p:nvPr>
        </p:nvSpPr>
        <p:spPr>
          <a:xfrm>
            <a:off x="2389717" y="5367338"/>
            <a:ext cx="7315200" cy="804862"/>
          </a:xfrm>
          <a:prstGeom prst="rect">
            <a:avLst/>
          </a:prstGeom>
        </p:spPr>
        <p:txBody>
          <a:bodyPr/>
          <a:lstStyle>
            <a:lvl1pPr marL="0" indent="0">
              <a:buNone/>
              <a:defRPr sz="1051">
                <a:solidFill>
                  <a:srgbClr val="FFFFFF"/>
                </a:solidFill>
                <a:latin typeface="Frutiger LT 55 Roman"/>
                <a:cs typeface="Frutiger LT 55 Roman"/>
              </a:defRPr>
            </a:lvl1pPr>
            <a:lvl2pPr marL="342874" indent="0">
              <a:buNone/>
              <a:defRPr sz="900"/>
            </a:lvl2pPr>
            <a:lvl3pPr marL="685749" indent="0">
              <a:buNone/>
              <a:defRPr sz="751"/>
            </a:lvl3pPr>
            <a:lvl4pPr marL="1028624" indent="0">
              <a:buNone/>
              <a:defRPr sz="675"/>
            </a:lvl4pPr>
            <a:lvl5pPr marL="1371498" indent="0">
              <a:buNone/>
              <a:defRPr sz="675"/>
            </a:lvl5pPr>
            <a:lvl6pPr marL="1714371" indent="0">
              <a:buNone/>
              <a:defRPr sz="675"/>
            </a:lvl6pPr>
            <a:lvl7pPr marL="2057246" indent="0">
              <a:buNone/>
              <a:defRPr sz="675"/>
            </a:lvl7pPr>
            <a:lvl8pPr marL="2400120" indent="0">
              <a:buNone/>
              <a:defRPr sz="675"/>
            </a:lvl8pPr>
            <a:lvl9pPr marL="2742994" indent="0">
              <a:buNone/>
              <a:defRPr sz="675"/>
            </a:lvl9pPr>
          </a:lstStyle>
          <a:p>
            <a:pPr lvl="0"/>
            <a:r>
              <a:rPr lang="en-US"/>
              <a:t>Click to edit Master text styles</a:t>
            </a:r>
          </a:p>
        </p:txBody>
      </p:sp>
      <p:sp>
        <p:nvSpPr>
          <p:cNvPr id="5" name="Text Placeholder 2"/>
          <p:cNvSpPr>
            <a:spLocks noGrp="1"/>
          </p:cNvSpPr>
          <p:nvPr>
            <p:ph type="body" idx="10"/>
          </p:nvPr>
        </p:nvSpPr>
        <p:spPr>
          <a:xfrm>
            <a:off x="664231" y="6139778"/>
            <a:ext cx="10363200" cy="392959"/>
          </a:xfrm>
          <a:prstGeom prst="rect">
            <a:avLst/>
          </a:prstGeom>
        </p:spPr>
        <p:txBody>
          <a:bodyPr anchor="b"/>
          <a:lstStyle>
            <a:lvl1pPr marL="0" indent="0">
              <a:buNone/>
              <a:defRPr sz="1200" cap="all">
                <a:solidFill>
                  <a:schemeClr val="bg1"/>
                </a:solidFill>
                <a:latin typeface="Frutiger LT 55 Roman"/>
                <a:cs typeface="Frutiger LT 55 Roman"/>
              </a:defRPr>
            </a:lvl1pPr>
            <a:lvl2pPr marL="342874" indent="0">
              <a:buNone/>
              <a:defRPr sz="1351"/>
            </a:lvl2pPr>
            <a:lvl3pPr marL="685749" indent="0">
              <a:buNone/>
              <a:defRPr sz="1200"/>
            </a:lvl3pPr>
            <a:lvl4pPr marL="1028624" indent="0">
              <a:buNone/>
              <a:defRPr sz="1051"/>
            </a:lvl4pPr>
            <a:lvl5pPr marL="1371498" indent="0">
              <a:buNone/>
              <a:defRPr sz="1051"/>
            </a:lvl5pPr>
            <a:lvl6pPr marL="1714371" indent="0">
              <a:buNone/>
              <a:defRPr sz="1051"/>
            </a:lvl6pPr>
            <a:lvl7pPr marL="2057246" indent="0">
              <a:buNone/>
              <a:defRPr sz="1051"/>
            </a:lvl7pPr>
            <a:lvl8pPr marL="2400120" indent="0">
              <a:buNone/>
              <a:defRPr sz="1051"/>
            </a:lvl8pPr>
            <a:lvl9pPr marL="2742994" indent="0">
              <a:buNone/>
              <a:defRPr sz="1051"/>
            </a:lvl9pPr>
          </a:lstStyle>
          <a:p>
            <a:pPr lvl="0"/>
            <a:r>
              <a:rPr lang="en-US"/>
              <a:t>Click to edit Master text styles</a:t>
            </a:r>
          </a:p>
        </p:txBody>
      </p:sp>
      <p:sp>
        <p:nvSpPr>
          <p:cNvPr id="6" name="Slide Number Placeholder 5">
            <a:extLst>
              <a:ext uri="{FF2B5EF4-FFF2-40B4-BE49-F238E27FC236}">
                <a16:creationId xmlns:a16="http://schemas.microsoft.com/office/drawing/2014/main" id="{A363E933-AAED-D718-7B7A-57EA939AED6C}"/>
              </a:ext>
            </a:extLst>
          </p:cNvPr>
          <p:cNvSpPr>
            <a:spLocks noGrp="1"/>
          </p:cNvSpPr>
          <p:nvPr>
            <p:ph type="sldNum" sz="quarter" idx="11"/>
          </p:nvPr>
        </p:nvSpPr>
        <p:spPr>
          <a:xfrm>
            <a:off x="8989484" y="6629413"/>
            <a:ext cx="2844800" cy="365125"/>
          </a:xfrm>
          <a:prstGeom prst="rect">
            <a:avLst/>
          </a:prstGeom>
        </p:spPr>
        <p:txBody>
          <a:bodyPr vert="horz" wrap="square" lIns="91440" tIns="45720" rIns="91440" bIns="45720" numCol="1" anchor="t" anchorCtr="0" compatLnSpc="1">
            <a:prstTxWarp prst="textNoShape">
              <a:avLst/>
            </a:prstTxWarp>
          </a:bodyPr>
          <a:lstStyle>
            <a:lvl1pPr algn="r" eaLnBrk="1" hangingPunct="1">
              <a:defRPr sz="600">
                <a:solidFill>
                  <a:schemeClr val="bg1"/>
                </a:solidFill>
                <a:latin typeface="Frutiger LT 55 Roman" pitchFamily="34" charset="0"/>
              </a:defRPr>
            </a:lvl1pPr>
          </a:lstStyle>
          <a:p>
            <a:fld id="{A85E1B2A-E486-453F-AD02-F28E8D558AE3}" type="slidenum">
              <a:rPr lang="en-US" altLang="en-US"/>
              <a:pPr/>
              <a:t>‹#›</a:t>
            </a:fld>
            <a:endParaRPr lang="en-US" altLang="en-US"/>
          </a:p>
        </p:txBody>
      </p:sp>
    </p:spTree>
    <p:extLst>
      <p:ext uri="{BB962C8B-B14F-4D97-AF65-F5344CB8AC3E}">
        <p14:creationId xmlns:p14="http://schemas.microsoft.com/office/powerpoint/2010/main" val="1241708080"/>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09609" y="203649"/>
            <a:ext cx="9402721" cy="1143000"/>
          </a:xfrm>
          <a:prstGeom prst="rect">
            <a:avLst/>
          </a:prstGeom>
        </p:spPr>
        <p:txBody>
          <a:bodyPr/>
          <a:lstStyle>
            <a:lvl1pPr algn="l">
              <a:defRPr sz="3000" cap="all">
                <a:solidFill>
                  <a:srgbClr val="FFFFFF"/>
                </a:solidFill>
                <a:latin typeface="Frutiger LT 55 Roman"/>
                <a:cs typeface="Frutiger LT 55 Roman"/>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609600" y="1963634"/>
            <a:ext cx="10972800" cy="4162535"/>
          </a:xfrm>
          <a:prstGeom prst="rect">
            <a:avLst/>
          </a:prstGeom>
        </p:spPr>
        <p:txBody>
          <a:bodyPr vert="eaVert"/>
          <a:lstStyle>
            <a:lvl1pPr>
              <a:defRPr cap="none">
                <a:solidFill>
                  <a:srgbClr val="F17D00"/>
                </a:solidFill>
                <a:latin typeface="Frutiger LT 55 Roman"/>
                <a:cs typeface="Frutiger LT 55 Roman"/>
              </a:defRPr>
            </a:lvl1pPr>
            <a:lvl2pPr>
              <a:defRPr>
                <a:solidFill>
                  <a:srgbClr val="FFFFFF"/>
                </a:solidFill>
                <a:latin typeface="Frutiger LT 55 Roman"/>
                <a:cs typeface="Frutiger LT 55 Roman"/>
              </a:defRPr>
            </a:lvl2pPr>
            <a:lvl3pPr>
              <a:defRPr>
                <a:solidFill>
                  <a:srgbClr val="FFFFFF"/>
                </a:solidFill>
                <a:latin typeface="Frutiger LT 55 Roman"/>
                <a:cs typeface="Frutiger LT 55 Roman"/>
              </a:defRPr>
            </a:lvl3pPr>
            <a:lvl4pPr>
              <a:defRPr>
                <a:solidFill>
                  <a:srgbClr val="FFFFFF"/>
                </a:solidFill>
                <a:latin typeface="Frutiger LT 55 Roman"/>
                <a:cs typeface="Frutiger LT 55 Roman"/>
              </a:defRPr>
            </a:lvl4pPr>
            <a:lvl5pPr>
              <a:defRPr>
                <a:solidFill>
                  <a:srgbClr val="FFFFFF"/>
                </a:solidFill>
                <a:latin typeface="Frutiger LT 55 Roman"/>
                <a:cs typeface="Frutiger LT 55 Roman"/>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2"/>
          <p:cNvSpPr>
            <a:spLocks noGrp="1"/>
          </p:cNvSpPr>
          <p:nvPr>
            <p:ph type="body" idx="10"/>
          </p:nvPr>
        </p:nvSpPr>
        <p:spPr>
          <a:xfrm>
            <a:off x="664231" y="6139778"/>
            <a:ext cx="10363200" cy="392959"/>
          </a:xfrm>
          <a:prstGeom prst="rect">
            <a:avLst/>
          </a:prstGeom>
        </p:spPr>
        <p:txBody>
          <a:bodyPr anchor="b"/>
          <a:lstStyle>
            <a:lvl1pPr marL="0" indent="0">
              <a:buNone/>
              <a:defRPr sz="1200" cap="all">
                <a:solidFill>
                  <a:schemeClr val="bg1"/>
                </a:solidFill>
                <a:latin typeface="Frutiger LT 55 Roman"/>
                <a:cs typeface="Frutiger LT 55 Roman"/>
              </a:defRPr>
            </a:lvl1pPr>
            <a:lvl2pPr marL="342874" indent="0">
              <a:buNone/>
              <a:defRPr sz="1351"/>
            </a:lvl2pPr>
            <a:lvl3pPr marL="685749" indent="0">
              <a:buNone/>
              <a:defRPr sz="1200"/>
            </a:lvl3pPr>
            <a:lvl4pPr marL="1028624" indent="0">
              <a:buNone/>
              <a:defRPr sz="1051"/>
            </a:lvl4pPr>
            <a:lvl5pPr marL="1371498" indent="0">
              <a:buNone/>
              <a:defRPr sz="1051"/>
            </a:lvl5pPr>
            <a:lvl6pPr marL="1714371" indent="0">
              <a:buNone/>
              <a:defRPr sz="1051"/>
            </a:lvl6pPr>
            <a:lvl7pPr marL="2057246" indent="0">
              <a:buNone/>
              <a:defRPr sz="1051"/>
            </a:lvl7pPr>
            <a:lvl8pPr marL="2400120" indent="0">
              <a:buNone/>
              <a:defRPr sz="1051"/>
            </a:lvl8pPr>
            <a:lvl9pPr marL="2742994" indent="0">
              <a:buNone/>
              <a:defRPr sz="1051"/>
            </a:lvl9pPr>
          </a:lstStyle>
          <a:p>
            <a:pPr lvl="0"/>
            <a:r>
              <a:rPr lang="en-US"/>
              <a:t>Click to edit Master text styles</a:t>
            </a:r>
          </a:p>
        </p:txBody>
      </p:sp>
      <p:sp>
        <p:nvSpPr>
          <p:cNvPr id="5" name="Slide Number Placeholder 5">
            <a:extLst>
              <a:ext uri="{FF2B5EF4-FFF2-40B4-BE49-F238E27FC236}">
                <a16:creationId xmlns:a16="http://schemas.microsoft.com/office/drawing/2014/main" id="{DA52F5A8-8BA2-37B1-40EF-06E0033B56CF}"/>
              </a:ext>
            </a:extLst>
          </p:cNvPr>
          <p:cNvSpPr>
            <a:spLocks noGrp="1"/>
          </p:cNvSpPr>
          <p:nvPr>
            <p:ph type="sldNum" sz="quarter" idx="11"/>
          </p:nvPr>
        </p:nvSpPr>
        <p:spPr>
          <a:xfrm>
            <a:off x="8989484" y="6629413"/>
            <a:ext cx="2844800" cy="365125"/>
          </a:xfrm>
          <a:prstGeom prst="rect">
            <a:avLst/>
          </a:prstGeom>
        </p:spPr>
        <p:txBody>
          <a:bodyPr vert="horz" wrap="square" lIns="91440" tIns="45720" rIns="91440" bIns="45720" numCol="1" anchor="t" anchorCtr="0" compatLnSpc="1">
            <a:prstTxWarp prst="textNoShape">
              <a:avLst/>
            </a:prstTxWarp>
          </a:bodyPr>
          <a:lstStyle>
            <a:lvl1pPr algn="r" eaLnBrk="1" hangingPunct="1">
              <a:defRPr sz="600">
                <a:solidFill>
                  <a:schemeClr val="bg1"/>
                </a:solidFill>
                <a:latin typeface="Frutiger LT 55 Roman" pitchFamily="34" charset="0"/>
              </a:defRPr>
            </a:lvl1pPr>
          </a:lstStyle>
          <a:p>
            <a:fld id="{0431CD47-3B90-4AC1-AE74-F6DB9D8F80FC}" type="slidenum">
              <a:rPr lang="en-US" altLang="en-US"/>
              <a:pPr/>
              <a:t>‹#›</a:t>
            </a:fld>
            <a:endParaRPr lang="en-US" altLang="en-US"/>
          </a:p>
        </p:txBody>
      </p:sp>
    </p:spTree>
    <p:extLst>
      <p:ext uri="{BB962C8B-B14F-4D97-AF65-F5344CB8AC3E}">
        <p14:creationId xmlns:p14="http://schemas.microsoft.com/office/powerpoint/2010/main" val="1601611897"/>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84128" y="1246375"/>
            <a:ext cx="2743200" cy="4879788"/>
          </a:xfrm>
          <a:prstGeom prst="rect">
            <a:avLst/>
          </a:prstGeom>
        </p:spPr>
        <p:txBody>
          <a:bodyPr vert="eaVert"/>
          <a:lstStyle>
            <a:lvl1pPr algn="l">
              <a:defRPr sz="3000" cap="all">
                <a:solidFill>
                  <a:schemeClr val="bg1"/>
                </a:solidFill>
                <a:latin typeface="Frutiger LT 55 Roman"/>
                <a:cs typeface="Frutiger LT 55 Roman"/>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609600" y="1222864"/>
            <a:ext cx="8026400" cy="4903305"/>
          </a:xfrm>
          <a:prstGeom prst="rect">
            <a:avLst/>
          </a:prstGeom>
        </p:spPr>
        <p:txBody>
          <a:bodyPr vert="eaVert"/>
          <a:lstStyle>
            <a:lvl1pPr>
              <a:defRPr>
                <a:solidFill>
                  <a:srgbClr val="F17D00"/>
                </a:solidFill>
                <a:latin typeface="Frutiger LT 55 Roman"/>
                <a:cs typeface="Frutiger LT 55 Roman"/>
              </a:defRPr>
            </a:lvl1pPr>
            <a:lvl2pPr>
              <a:defRPr>
                <a:solidFill>
                  <a:schemeClr val="bg1"/>
                </a:solidFill>
                <a:latin typeface="Frutiger LT 55 Roman"/>
                <a:cs typeface="Frutiger LT 55 Roman"/>
              </a:defRPr>
            </a:lvl2pPr>
            <a:lvl3pPr>
              <a:defRPr>
                <a:solidFill>
                  <a:schemeClr val="bg1"/>
                </a:solidFill>
                <a:latin typeface="Frutiger LT 55 Roman"/>
                <a:cs typeface="Frutiger LT 55 Roman"/>
              </a:defRPr>
            </a:lvl3pPr>
            <a:lvl4pPr>
              <a:defRPr>
                <a:solidFill>
                  <a:schemeClr val="bg1"/>
                </a:solidFill>
                <a:latin typeface="Frutiger LT 55 Roman"/>
                <a:cs typeface="Frutiger LT 55 Roman"/>
              </a:defRPr>
            </a:lvl4pPr>
            <a:lvl5pPr>
              <a:defRPr>
                <a:solidFill>
                  <a:schemeClr val="bg1"/>
                </a:solidFill>
                <a:latin typeface="Frutiger LT 55 Roman"/>
                <a:cs typeface="Frutiger LT 55 Roman"/>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2"/>
          <p:cNvSpPr>
            <a:spLocks noGrp="1"/>
          </p:cNvSpPr>
          <p:nvPr>
            <p:ph type="body" idx="10"/>
          </p:nvPr>
        </p:nvSpPr>
        <p:spPr>
          <a:xfrm>
            <a:off x="664231" y="6139778"/>
            <a:ext cx="10363200" cy="392959"/>
          </a:xfrm>
          <a:prstGeom prst="rect">
            <a:avLst/>
          </a:prstGeom>
        </p:spPr>
        <p:txBody>
          <a:bodyPr anchor="b"/>
          <a:lstStyle>
            <a:lvl1pPr marL="0" indent="0">
              <a:buNone/>
              <a:defRPr sz="1200" cap="all">
                <a:solidFill>
                  <a:schemeClr val="bg1"/>
                </a:solidFill>
                <a:latin typeface="Frutiger LT 55 Roman"/>
                <a:cs typeface="Frutiger LT 55 Roman"/>
              </a:defRPr>
            </a:lvl1pPr>
            <a:lvl2pPr marL="342874" indent="0">
              <a:buNone/>
              <a:defRPr sz="1351"/>
            </a:lvl2pPr>
            <a:lvl3pPr marL="685749" indent="0">
              <a:buNone/>
              <a:defRPr sz="1200"/>
            </a:lvl3pPr>
            <a:lvl4pPr marL="1028624" indent="0">
              <a:buNone/>
              <a:defRPr sz="1051"/>
            </a:lvl4pPr>
            <a:lvl5pPr marL="1371498" indent="0">
              <a:buNone/>
              <a:defRPr sz="1051"/>
            </a:lvl5pPr>
            <a:lvl6pPr marL="1714371" indent="0">
              <a:buNone/>
              <a:defRPr sz="1051"/>
            </a:lvl6pPr>
            <a:lvl7pPr marL="2057246" indent="0">
              <a:buNone/>
              <a:defRPr sz="1051"/>
            </a:lvl7pPr>
            <a:lvl8pPr marL="2400120" indent="0">
              <a:buNone/>
              <a:defRPr sz="1051"/>
            </a:lvl8pPr>
            <a:lvl9pPr marL="2742994" indent="0">
              <a:buNone/>
              <a:defRPr sz="1051"/>
            </a:lvl9pPr>
          </a:lstStyle>
          <a:p>
            <a:pPr lvl="0"/>
            <a:r>
              <a:rPr lang="en-US"/>
              <a:t>Click to edit Master text styles</a:t>
            </a:r>
          </a:p>
        </p:txBody>
      </p:sp>
      <p:sp>
        <p:nvSpPr>
          <p:cNvPr id="5" name="Slide Number Placeholder 5">
            <a:extLst>
              <a:ext uri="{FF2B5EF4-FFF2-40B4-BE49-F238E27FC236}">
                <a16:creationId xmlns:a16="http://schemas.microsoft.com/office/drawing/2014/main" id="{EE20BF0F-6D7C-A389-234B-F38D3F20C356}"/>
              </a:ext>
            </a:extLst>
          </p:cNvPr>
          <p:cNvSpPr>
            <a:spLocks noGrp="1"/>
          </p:cNvSpPr>
          <p:nvPr>
            <p:ph type="sldNum" sz="quarter" idx="11"/>
          </p:nvPr>
        </p:nvSpPr>
        <p:spPr>
          <a:xfrm>
            <a:off x="8989484" y="6629413"/>
            <a:ext cx="2844800" cy="365125"/>
          </a:xfrm>
          <a:prstGeom prst="rect">
            <a:avLst/>
          </a:prstGeom>
        </p:spPr>
        <p:txBody>
          <a:bodyPr vert="horz" wrap="square" lIns="91440" tIns="45720" rIns="91440" bIns="45720" numCol="1" anchor="t" anchorCtr="0" compatLnSpc="1">
            <a:prstTxWarp prst="textNoShape">
              <a:avLst/>
            </a:prstTxWarp>
          </a:bodyPr>
          <a:lstStyle>
            <a:lvl1pPr algn="r" eaLnBrk="1" hangingPunct="1">
              <a:defRPr sz="600">
                <a:solidFill>
                  <a:schemeClr val="bg1"/>
                </a:solidFill>
                <a:latin typeface="Frutiger LT 55 Roman" pitchFamily="34" charset="0"/>
              </a:defRPr>
            </a:lvl1pPr>
          </a:lstStyle>
          <a:p>
            <a:fld id="{D4581DB0-DA0A-4CE0-B337-D4586A18A1BE}" type="slidenum">
              <a:rPr lang="en-US" altLang="en-US"/>
              <a:pPr/>
              <a:t>‹#›</a:t>
            </a:fld>
            <a:endParaRPr lang="en-US" altLang="en-US"/>
          </a:p>
        </p:txBody>
      </p:sp>
    </p:spTree>
    <p:extLst>
      <p:ext uri="{BB962C8B-B14F-4D97-AF65-F5344CB8AC3E}">
        <p14:creationId xmlns:p14="http://schemas.microsoft.com/office/powerpoint/2010/main" val="2984600897"/>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Section Divider 2">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506B291-BD26-4DBD-A912-E9396BA1828C}"/>
              </a:ext>
            </a:extLst>
          </p:cNvPr>
          <p:cNvSpPr>
            <a:spLocks noGrp="1"/>
          </p:cNvSpPr>
          <p:nvPr>
            <p:ph type="title"/>
          </p:nvPr>
        </p:nvSpPr>
        <p:spPr>
          <a:xfrm>
            <a:off x="695327" y="1700823"/>
            <a:ext cx="10768680" cy="1224137"/>
          </a:xfrm>
        </p:spPr>
        <p:txBody>
          <a:bodyPr anchor="b">
            <a:noAutofit/>
          </a:bodyPr>
          <a:lstStyle>
            <a:lvl1pPr>
              <a:lnSpc>
                <a:spcPts val="3780"/>
              </a:lnSpc>
              <a:defRPr sz="3151">
                <a:solidFill>
                  <a:schemeClr val="accent1"/>
                </a:solidFill>
              </a:defRPr>
            </a:lvl1pPr>
          </a:lstStyle>
          <a:p>
            <a:r>
              <a:rPr lang="en-US"/>
              <a:t>Click to edit Master title style</a:t>
            </a:r>
            <a:endParaRPr lang="en-AU" dirty="0"/>
          </a:p>
        </p:txBody>
      </p:sp>
      <p:sp>
        <p:nvSpPr>
          <p:cNvPr id="6" name="Text Placeholder 6">
            <a:extLst>
              <a:ext uri="{FF2B5EF4-FFF2-40B4-BE49-F238E27FC236}">
                <a16:creationId xmlns:a16="http://schemas.microsoft.com/office/drawing/2014/main" id="{72AC3715-D94B-4A73-8E94-CAC9D5806F46}"/>
              </a:ext>
            </a:extLst>
          </p:cNvPr>
          <p:cNvSpPr>
            <a:spLocks noGrp="1"/>
          </p:cNvSpPr>
          <p:nvPr>
            <p:ph type="body" sz="quarter" idx="10"/>
          </p:nvPr>
        </p:nvSpPr>
        <p:spPr>
          <a:xfrm>
            <a:off x="695327" y="3113748"/>
            <a:ext cx="10768680" cy="2043451"/>
          </a:xfrm>
          <a:prstGeom prst="rect">
            <a:avLst/>
          </a:prstGeom>
        </p:spPr>
        <p:txBody>
          <a:bodyPr>
            <a:normAutofit/>
          </a:bodyPr>
          <a:lstStyle>
            <a:lvl1pPr marL="0" indent="0">
              <a:lnSpc>
                <a:spcPts val="2431"/>
              </a:lnSpc>
              <a:buNone/>
              <a:defRPr sz="2025">
                <a:solidFill>
                  <a:schemeClr val="accent1"/>
                </a:solidFill>
              </a:defRPr>
            </a:lvl1pPr>
          </a:lstStyle>
          <a:p>
            <a:pPr lvl="0"/>
            <a:r>
              <a:rPr lang="en-US"/>
              <a:t>Click to edit Master text styles</a:t>
            </a:r>
          </a:p>
        </p:txBody>
      </p:sp>
      <p:sp>
        <p:nvSpPr>
          <p:cNvPr id="12" name="Footer Placeholder 11">
            <a:extLst>
              <a:ext uri="{FF2B5EF4-FFF2-40B4-BE49-F238E27FC236}">
                <a16:creationId xmlns:a16="http://schemas.microsoft.com/office/drawing/2014/main" id="{A25860B6-572B-42C8-98B4-41BF602CD44E}"/>
              </a:ext>
            </a:extLst>
          </p:cNvPr>
          <p:cNvSpPr>
            <a:spLocks noGrp="1"/>
          </p:cNvSpPr>
          <p:nvPr>
            <p:ph type="ftr" sz="quarter" idx="12"/>
          </p:nvPr>
        </p:nvSpPr>
        <p:spPr/>
        <p:txBody>
          <a:bodyPr/>
          <a:lstStyle/>
          <a:p>
            <a:endParaRPr lang="en-SG"/>
          </a:p>
        </p:txBody>
      </p:sp>
      <p:sp>
        <p:nvSpPr>
          <p:cNvPr id="13" name="Slide Number Placeholder 12">
            <a:extLst>
              <a:ext uri="{FF2B5EF4-FFF2-40B4-BE49-F238E27FC236}">
                <a16:creationId xmlns:a16="http://schemas.microsoft.com/office/drawing/2014/main" id="{E4BE4F66-8978-4B9A-B365-ABFD2A461631}"/>
              </a:ext>
            </a:extLst>
          </p:cNvPr>
          <p:cNvSpPr>
            <a:spLocks noGrp="1"/>
          </p:cNvSpPr>
          <p:nvPr>
            <p:ph type="sldNum" sz="quarter" idx="13"/>
          </p:nvPr>
        </p:nvSpPr>
        <p:spPr/>
        <p:txBody>
          <a:bodyPr/>
          <a:lstStyle/>
          <a:p>
            <a:fld id="{71C63AB4-6DC0-4902-8E9D-B5377E74E401}" type="slidenum">
              <a:rPr lang="en-SG" smtClean="0"/>
              <a:t>‹#›</a:t>
            </a:fld>
            <a:endParaRPr lang="en-SG"/>
          </a:p>
        </p:txBody>
      </p:sp>
      <p:sp>
        <p:nvSpPr>
          <p:cNvPr id="14" name="Date Placeholder 13">
            <a:extLst>
              <a:ext uri="{FF2B5EF4-FFF2-40B4-BE49-F238E27FC236}">
                <a16:creationId xmlns:a16="http://schemas.microsoft.com/office/drawing/2014/main" id="{085400BA-682A-4644-881E-9D9BA0DAB8FC}"/>
              </a:ext>
            </a:extLst>
          </p:cNvPr>
          <p:cNvSpPr>
            <a:spLocks noGrp="1"/>
          </p:cNvSpPr>
          <p:nvPr>
            <p:ph type="dt" sz="half" idx="14"/>
          </p:nvPr>
        </p:nvSpPr>
        <p:spPr bwMode="white"/>
        <p:txBody>
          <a:bodyPr/>
          <a:lstStyle/>
          <a:p>
            <a:fld id="{C23A9EB6-1E73-4D4E-A7B7-3729F9CCC869}" type="datetime1">
              <a:rPr lang="en-SG" smtClean="0"/>
              <a:t>13/4/23</a:t>
            </a:fld>
            <a:endParaRPr lang="en-SG"/>
          </a:p>
        </p:txBody>
      </p:sp>
    </p:spTree>
    <p:extLst>
      <p:ext uri="{BB962C8B-B14F-4D97-AF65-F5344CB8AC3E}">
        <p14:creationId xmlns:p14="http://schemas.microsoft.com/office/powerpoint/2010/main" val="1464759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Text with Image One Third Alt">
    <p:bg>
      <p:bgPr>
        <a:solidFill>
          <a:schemeClr val="accent1"/>
        </a:solidFill>
        <a:effectLst/>
      </p:bgPr>
    </p:bg>
    <p:spTree>
      <p:nvGrpSpPr>
        <p:cNvPr id="1" name=""/>
        <p:cNvGrpSpPr/>
        <p:nvPr/>
      </p:nvGrpSpPr>
      <p:grpSpPr>
        <a:xfrm>
          <a:off x="0" y="0"/>
          <a:ext cx="0" cy="0"/>
          <a:chOff x="0" y="0"/>
          <a:chExt cx="0" cy="0"/>
        </a:xfrm>
      </p:grpSpPr>
      <p:sp>
        <p:nvSpPr>
          <p:cNvPr id="13" name="Text Placeholder 16">
            <a:extLst>
              <a:ext uri="{FF2B5EF4-FFF2-40B4-BE49-F238E27FC236}">
                <a16:creationId xmlns:a16="http://schemas.microsoft.com/office/drawing/2014/main" id="{B4FA68DC-FEFE-4790-B4A5-75AF5CDBE1D5}"/>
              </a:ext>
            </a:extLst>
          </p:cNvPr>
          <p:cNvSpPr>
            <a:spLocks noGrp="1"/>
          </p:cNvSpPr>
          <p:nvPr>
            <p:ph type="body" sz="quarter" idx="22" hasCustomPrompt="1"/>
          </p:nvPr>
        </p:nvSpPr>
        <p:spPr bwMode="invGray">
          <a:xfrm>
            <a:off x="8" y="6"/>
            <a:ext cx="10704513" cy="6869113"/>
          </a:xfrm>
          <a:solidFill>
            <a:schemeClr val="accent1"/>
          </a:solidFill>
        </p:spPr>
        <p:txBody>
          <a:bodyPr>
            <a:normAutofit/>
          </a:bodyPr>
          <a:lstStyle>
            <a:lvl1pPr>
              <a:defRPr sz="133">
                <a:solidFill>
                  <a:schemeClr val="accent1"/>
                </a:solidFill>
              </a:defRPr>
            </a:lvl1pPr>
          </a:lstStyle>
          <a:p>
            <a:pPr lvl="0"/>
            <a:r>
              <a:rPr lang="en-AU" dirty="0"/>
              <a:t> </a:t>
            </a:r>
          </a:p>
        </p:txBody>
      </p:sp>
      <p:sp>
        <p:nvSpPr>
          <p:cNvPr id="12" name="Picture Placeholder 9">
            <a:extLst>
              <a:ext uri="{FF2B5EF4-FFF2-40B4-BE49-F238E27FC236}">
                <a16:creationId xmlns:a16="http://schemas.microsoft.com/office/drawing/2014/main" id="{8FB0C548-DD10-4ED1-BA05-293A119D2AEB}"/>
              </a:ext>
            </a:extLst>
          </p:cNvPr>
          <p:cNvSpPr>
            <a:spLocks noGrp="1"/>
          </p:cNvSpPr>
          <p:nvPr>
            <p:ph type="pic" sz="quarter" idx="18" hasCustomPrompt="1"/>
          </p:nvPr>
        </p:nvSpPr>
        <p:spPr>
          <a:xfrm>
            <a:off x="8108852" y="-8784"/>
            <a:ext cx="4083149" cy="6868620"/>
          </a:xfrm>
          <a:custGeom>
            <a:avLst/>
            <a:gdLst>
              <a:gd name="connsiteX0" fmla="*/ 0 w 5187576"/>
              <a:gd name="connsiteY0" fmla="*/ 0 h 5919694"/>
              <a:gd name="connsiteX1" fmla="*/ 5187576 w 5187576"/>
              <a:gd name="connsiteY1" fmla="*/ 0 h 5919694"/>
              <a:gd name="connsiteX2" fmla="*/ 5187576 w 5187576"/>
              <a:gd name="connsiteY2" fmla="*/ 5919694 h 5919694"/>
              <a:gd name="connsiteX3" fmla="*/ 0 w 5187576"/>
              <a:gd name="connsiteY3" fmla="*/ 5919694 h 5919694"/>
              <a:gd name="connsiteX4" fmla="*/ 0 w 5187576"/>
              <a:gd name="connsiteY4" fmla="*/ 0 h 5919694"/>
              <a:gd name="connsiteX0" fmla="*/ 5977 w 5193553"/>
              <a:gd name="connsiteY0" fmla="*/ 0 h 5919694"/>
              <a:gd name="connsiteX1" fmla="*/ 5193553 w 5193553"/>
              <a:gd name="connsiteY1" fmla="*/ 0 h 5919694"/>
              <a:gd name="connsiteX2" fmla="*/ 5193553 w 5193553"/>
              <a:gd name="connsiteY2" fmla="*/ 5919694 h 5919694"/>
              <a:gd name="connsiteX3" fmla="*/ 5977 w 5193553"/>
              <a:gd name="connsiteY3" fmla="*/ 5919694 h 5919694"/>
              <a:gd name="connsiteX4" fmla="*/ 0 w 5193553"/>
              <a:gd name="connsiteY4" fmla="*/ 3609788 h 5919694"/>
              <a:gd name="connsiteX5" fmla="*/ 5977 w 5193553"/>
              <a:gd name="connsiteY5"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002119 w 5193553"/>
              <a:gd name="connsiteY3" fmla="*/ 5916706 h 5919694"/>
              <a:gd name="connsiteX4" fmla="*/ 5977 w 5193553"/>
              <a:gd name="connsiteY4" fmla="*/ 5919694 h 5919694"/>
              <a:gd name="connsiteX5" fmla="*/ 0 w 5193553"/>
              <a:gd name="connsiteY5" fmla="*/ 3609788 h 5919694"/>
              <a:gd name="connsiteX6" fmla="*/ 5977 w 5193553"/>
              <a:gd name="connsiteY6"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002119 w 5193553"/>
              <a:gd name="connsiteY3" fmla="*/ 5916706 h 5919694"/>
              <a:gd name="connsiteX4" fmla="*/ 5977 w 5193553"/>
              <a:gd name="connsiteY4" fmla="*/ 5919694 h 5919694"/>
              <a:gd name="connsiteX5" fmla="*/ 0 w 5193553"/>
              <a:gd name="connsiteY5" fmla="*/ 3609788 h 5919694"/>
              <a:gd name="connsiteX6" fmla="*/ 5977 w 5193553"/>
              <a:gd name="connsiteY6"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002119 w 5193553"/>
              <a:gd name="connsiteY3" fmla="*/ 5916706 h 5919694"/>
              <a:gd name="connsiteX4" fmla="*/ 0 w 5193553"/>
              <a:gd name="connsiteY4" fmla="*/ 3609788 h 5919694"/>
              <a:gd name="connsiteX5" fmla="*/ 5977 w 5193553"/>
              <a:gd name="connsiteY5"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002119 w 5193553"/>
              <a:gd name="connsiteY3" fmla="*/ 5916706 h 5919694"/>
              <a:gd name="connsiteX4" fmla="*/ 0 w 5193553"/>
              <a:gd name="connsiteY4" fmla="*/ 3609788 h 5919694"/>
              <a:gd name="connsiteX5" fmla="*/ 5977 w 5193553"/>
              <a:gd name="connsiteY5"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002119 w 5193553"/>
              <a:gd name="connsiteY3" fmla="*/ 5916706 h 5919694"/>
              <a:gd name="connsiteX4" fmla="*/ 0 w 5193553"/>
              <a:gd name="connsiteY4" fmla="*/ 3609788 h 5919694"/>
              <a:gd name="connsiteX5" fmla="*/ 5977 w 5193553"/>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002121 w 5193555"/>
              <a:gd name="connsiteY3" fmla="*/ 5916706 h 5919694"/>
              <a:gd name="connsiteX4" fmla="*/ 2 w 5193555"/>
              <a:gd name="connsiteY4" fmla="*/ 3609788 h 5919694"/>
              <a:gd name="connsiteX5" fmla="*/ 5979 w 5193555"/>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002121 w 5193555"/>
              <a:gd name="connsiteY3" fmla="*/ 5916706 h 5919694"/>
              <a:gd name="connsiteX4" fmla="*/ 2 w 5193555"/>
              <a:gd name="connsiteY4" fmla="*/ 3609788 h 5919694"/>
              <a:gd name="connsiteX5" fmla="*/ 5979 w 5193555"/>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002121 w 5193555"/>
              <a:gd name="connsiteY3" fmla="*/ 5916706 h 5919694"/>
              <a:gd name="connsiteX4" fmla="*/ 2 w 5193555"/>
              <a:gd name="connsiteY4" fmla="*/ 3609788 h 5919694"/>
              <a:gd name="connsiteX5" fmla="*/ 5979 w 5193555"/>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002121 w 5193555"/>
              <a:gd name="connsiteY3" fmla="*/ 5916706 h 5919694"/>
              <a:gd name="connsiteX4" fmla="*/ 2 w 5193555"/>
              <a:gd name="connsiteY4" fmla="*/ 3609788 h 5919694"/>
              <a:gd name="connsiteX5" fmla="*/ 5979 w 5193555"/>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687921 w 5193555"/>
              <a:gd name="connsiteY3" fmla="*/ 5101592 h 5919694"/>
              <a:gd name="connsiteX4" fmla="*/ 2 w 5193555"/>
              <a:gd name="connsiteY4" fmla="*/ 3609788 h 5919694"/>
              <a:gd name="connsiteX5" fmla="*/ 5979 w 5193555"/>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537903 w 5193555"/>
              <a:gd name="connsiteY3" fmla="*/ 5916707 h 5919694"/>
              <a:gd name="connsiteX4" fmla="*/ 2 w 5193555"/>
              <a:gd name="connsiteY4" fmla="*/ 3609788 h 5919694"/>
              <a:gd name="connsiteX5" fmla="*/ 5979 w 5193555"/>
              <a:gd name="connsiteY5"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537901 w 5193553"/>
              <a:gd name="connsiteY3" fmla="*/ 5916707 h 5919694"/>
              <a:gd name="connsiteX4" fmla="*/ 0 w 5193553"/>
              <a:gd name="connsiteY4" fmla="*/ 3609788 h 5919694"/>
              <a:gd name="connsiteX5" fmla="*/ 5977 w 5193553"/>
              <a:gd name="connsiteY5"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537901 w 5193553"/>
              <a:gd name="connsiteY3" fmla="*/ 5916707 h 5919694"/>
              <a:gd name="connsiteX4" fmla="*/ 0 w 5193553"/>
              <a:gd name="connsiteY4" fmla="*/ 3609788 h 5919694"/>
              <a:gd name="connsiteX5" fmla="*/ 5977 w 5193553"/>
              <a:gd name="connsiteY5" fmla="*/ 0 h 5919694"/>
              <a:gd name="connsiteX0" fmla="*/ 16692 w 5204268"/>
              <a:gd name="connsiteY0" fmla="*/ 0 h 5919694"/>
              <a:gd name="connsiteX1" fmla="*/ 5204268 w 5204268"/>
              <a:gd name="connsiteY1" fmla="*/ 0 h 5919694"/>
              <a:gd name="connsiteX2" fmla="*/ 5204268 w 5204268"/>
              <a:gd name="connsiteY2" fmla="*/ 5919694 h 5919694"/>
              <a:gd name="connsiteX3" fmla="*/ 2548616 w 5204268"/>
              <a:gd name="connsiteY3" fmla="*/ 5916707 h 5919694"/>
              <a:gd name="connsiteX4" fmla="*/ 0 w 5204268"/>
              <a:gd name="connsiteY4" fmla="*/ 3438185 h 5919694"/>
              <a:gd name="connsiteX5" fmla="*/ 16692 w 5204268"/>
              <a:gd name="connsiteY5" fmla="*/ 0 h 5919694"/>
              <a:gd name="connsiteX0" fmla="*/ 16692 w 5204268"/>
              <a:gd name="connsiteY0" fmla="*/ 0 h 5919694"/>
              <a:gd name="connsiteX1" fmla="*/ 5204268 w 5204268"/>
              <a:gd name="connsiteY1" fmla="*/ 0 h 5919694"/>
              <a:gd name="connsiteX2" fmla="*/ 5204268 w 5204268"/>
              <a:gd name="connsiteY2" fmla="*/ 5919694 h 5919694"/>
              <a:gd name="connsiteX3" fmla="*/ 2548616 w 5204268"/>
              <a:gd name="connsiteY3" fmla="*/ 5916707 h 5919694"/>
              <a:gd name="connsiteX4" fmla="*/ 0 w 5204268"/>
              <a:gd name="connsiteY4" fmla="*/ 3438185 h 5919694"/>
              <a:gd name="connsiteX5" fmla="*/ 16692 w 5204268"/>
              <a:gd name="connsiteY5" fmla="*/ 0 h 5919694"/>
              <a:gd name="connsiteX0" fmla="*/ 112 w 5187688"/>
              <a:gd name="connsiteY0" fmla="*/ 0 h 5919694"/>
              <a:gd name="connsiteX1" fmla="*/ 5187688 w 5187688"/>
              <a:gd name="connsiteY1" fmla="*/ 0 h 5919694"/>
              <a:gd name="connsiteX2" fmla="*/ 5187688 w 5187688"/>
              <a:gd name="connsiteY2" fmla="*/ 5919694 h 5919694"/>
              <a:gd name="connsiteX3" fmla="*/ 2532036 w 5187688"/>
              <a:gd name="connsiteY3" fmla="*/ 5916707 h 5919694"/>
              <a:gd name="connsiteX4" fmla="*/ 21520 w 5187688"/>
              <a:gd name="connsiteY4" fmla="*/ 3298360 h 5919694"/>
              <a:gd name="connsiteX5" fmla="*/ 112 w 5187688"/>
              <a:gd name="connsiteY5" fmla="*/ 0 h 5919694"/>
              <a:gd name="connsiteX0" fmla="*/ 2405 w 5189981"/>
              <a:gd name="connsiteY0" fmla="*/ 0 h 5919694"/>
              <a:gd name="connsiteX1" fmla="*/ 5189981 w 5189981"/>
              <a:gd name="connsiteY1" fmla="*/ 0 h 5919694"/>
              <a:gd name="connsiteX2" fmla="*/ 5189981 w 5189981"/>
              <a:gd name="connsiteY2" fmla="*/ 5919694 h 5919694"/>
              <a:gd name="connsiteX3" fmla="*/ 2534329 w 5189981"/>
              <a:gd name="connsiteY3" fmla="*/ 5916707 h 5919694"/>
              <a:gd name="connsiteX4" fmla="*/ 0 w 5189981"/>
              <a:gd name="connsiteY4" fmla="*/ 3164891 h 5919694"/>
              <a:gd name="connsiteX5" fmla="*/ 2405 w 5189981"/>
              <a:gd name="connsiteY5" fmla="*/ 0 h 5919694"/>
              <a:gd name="connsiteX0" fmla="*/ 2532 w 5190108"/>
              <a:gd name="connsiteY0" fmla="*/ 0 h 5919694"/>
              <a:gd name="connsiteX1" fmla="*/ 5190108 w 5190108"/>
              <a:gd name="connsiteY1" fmla="*/ 0 h 5919694"/>
              <a:gd name="connsiteX2" fmla="*/ 5190108 w 5190108"/>
              <a:gd name="connsiteY2" fmla="*/ 5919694 h 5919694"/>
              <a:gd name="connsiteX3" fmla="*/ 2534456 w 5190108"/>
              <a:gd name="connsiteY3" fmla="*/ 5916707 h 5919694"/>
              <a:gd name="connsiteX4" fmla="*/ 127 w 5190108"/>
              <a:gd name="connsiteY4" fmla="*/ 3164891 h 5919694"/>
              <a:gd name="connsiteX5" fmla="*/ 2532 w 5190108"/>
              <a:gd name="connsiteY5" fmla="*/ 0 h 5919694"/>
              <a:gd name="connsiteX0" fmla="*/ 2464 w 5190040"/>
              <a:gd name="connsiteY0" fmla="*/ 0 h 5919694"/>
              <a:gd name="connsiteX1" fmla="*/ 5190040 w 5190040"/>
              <a:gd name="connsiteY1" fmla="*/ 0 h 5919694"/>
              <a:gd name="connsiteX2" fmla="*/ 5190040 w 5190040"/>
              <a:gd name="connsiteY2" fmla="*/ 5919694 h 5919694"/>
              <a:gd name="connsiteX3" fmla="*/ 2534388 w 5190040"/>
              <a:gd name="connsiteY3" fmla="*/ 5916707 h 5919694"/>
              <a:gd name="connsiteX4" fmla="*/ 59 w 5190040"/>
              <a:gd name="connsiteY4" fmla="*/ 3164891 h 5919694"/>
              <a:gd name="connsiteX5" fmla="*/ 2464 w 5190040"/>
              <a:gd name="connsiteY5" fmla="*/ 0 h 5919694"/>
              <a:gd name="connsiteX0" fmla="*/ 2512 w 5190088"/>
              <a:gd name="connsiteY0" fmla="*/ 0 h 5919694"/>
              <a:gd name="connsiteX1" fmla="*/ 5190088 w 5190088"/>
              <a:gd name="connsiteY1" fmla="*/ 0 h 5919694"/>
              <a:gd name="connsiteX2" fmla="*/ 5190088 w 5190088"/>
              <a:gd name="connsiteY2" fmla="*/ 5919694 h 5919694"/>
              <a:gd name="connsiteX3" fmla="*/ 2534436 w 5190088"/>
              <a:gd name="connsiteY3" fmla="*/ 5916707 h 5919694"/>
              <a:gd name="connsiteX4" fmla="*/ 107 w 5190088"/>
              <a:gd name="connsiteY4" fmla="*/ 3164891 h 5919694"/>
              <a:gd name="connsiteX5" fmla="*/ 2512 w 5190088"/>
              <a:gd name="connsiteY5" fmla="*/ 0 h 5919694"/>
              <a:gd name="connsiteX0" fmla="*/ 2406 w 5189982"/>
              <a:gd name="connsiteY0" fmla="*/ 0 h 5919694"/>
              <a:gd name="connsiteX1" fmla="*/ 5189982 w 5189982"/>
              <a:gd name="connsiteY1" fmla="*/ 0 h 5919694"/>
              <a:gd name="connsiteX2" fmla="*/ 5189982 w 5189982"/>
              <a:gd name="connsiteY2" fmla="*/ 5919694 h 5919694"/>
              <a:gd name="connsiteX3" fmla="*/ 2534330 w 5189982"/>
              <a:gd name="connsiteY3" fmla="*/ 5916707 h 5919694"/>
              <a:gd name="connsiteX4" fmla="*/ 1 w 5189982"/>
              <a:gd name="connsiteY4" fmla="*/ 3164891 h 5919694"/>
              <a:gd name="connsiteX5" fmla="*/ 2406 w 5189982"/>
              <a:gd name="connsiteY5" fmla="*/ 0 h 5919694"/>
              <a:gd name="connsiteX0" fmla="*/ 216 w 5198678"/>
              <a:gd name="connsiteY0" fmla="*/ 333321 h 5919694"/>
              <a:gd name="connsiteX1" fmla="*/ 5198678 w 5198678"/>
              <a:gd name="connsiteY1" fmla="*/ 0 h 5919694"/>
              <a:gd name="connsiteX2" fmla="*/ 5198678 w 5198678"/>
              <a:gd name="connsiteY2" fmla="*/ 5919694 h 5919694"/>
              <a:gd name="connsiteX3" fmla="*/ 2543026 w 5198678"/>
              <a:gd name="connsiteY3" fmla="*/ 5916707 h 5919694"/>
              <a:gd name="connsiteX4" fmla="*/ 8697 w 5198678"/>
              <a:gd name="connsiteY4" fmla="*/ 3164891 h 5919694"/>
              <a:gd name="connsiteX5" fmla="*/ 216 w 5198678"/>
              <a:gd name="connsiteY5" fmla="*/ 333321 h 5919694"/>
              <a:gd name="connsiteX0" fmla="*/ 216 w 5198678"/>
              <a:gd name="connsiteY0" fmla="*/ 0 h 5586373"/>
              <a:gd name="connsiteX1" fmla="*/ 5198678 w 5198678"/>
              <a:gd name="connsiteY1" fmla="*/ 28985 h 5586373"/>
              <a:gd name="connsiteX2" fmla="*/ 5198678 w 5198678"/>
              <a:gd name="connsiteY2" fmla="*/ 5586373 h 5586373"/>
              <a:gd name="connsiteX3" fmla="*/ 2543026 w 5198678"/>
              <a:gd name="connsiteY3" fmla="*/ 5583386 h 5586373"/>
              <a:gd name="connsiteX4" fmla="*/ 8697 w 5198678"/>
              <a:gd name="connsiteY4" fmla="*/ 2831570 h 5586373"/>
              <a:gd name="connsiteX5" fmla="*/ 216 w 5198678"/>
              <a:gd name="connsiteY5" fmla="*/ 0 h 5586373"/>
              <a:gd name="connsiteX0" fmla="*/ 216 w 5198678"/>
              <a:gd name="connsiteY0" fmla="*/ 0 h 5571881"/>
              <a:gd name="connsiteX1" fmla="*/ 5198678 w 5198678"/>
              <a:gd name="connsiteY1" fmla="*/ 14493 h 5571881"/>
              <a:gd name="connsiteX2" fmla="*/ 5198678 w 5198678"/>
              <a:gd name="connsiteY2" fmla="*/ 5571881 h 5571881"/>
              <a:gd name="connsiteX3" fmla="*/ 2543026 w 5198678"/>
              <a:gd name="connsiteY3" fmla="*/ 5568894 h 5571881"/>
              <a:gd name="connsiteX4" fmla="*/ 8697 w 5198678"/>
              <a:gd name="connsiteY4" fmla="*/ 2817078 h 5571881"/>
              <a:gd name="connsiteX5" fmla="*/ 216 w 5198678"/>
              <a:gd name="connsiteY5" fmla="*/ 0 h 5571881"/>
              <a:gd name="connsiteX0" fmla="*/ 216 w 5198678"/>
              <a:gd name="connsiteY0" fmla="*/ 15941 h 5587822"/>
              <a:gd name="connsiteX1" fmla="*/ 5198678 w 5198678"/>
              <a:gd name="connsiteY1" fmla="*/ 0 h 5587822"/>
              <a:gd name="connsiteX2" fmla="*/ 5198678 w 5198678"/>
              <a:gd name="connsiteY2" fmla="*/ 5587822 h 5587822"/>
              <a:gd name="connsiteX3" fmla="*/ 2543026 w 5198678"/>
              <a:gd name="connsiteY3" fmla="*/ 5584835 h 5587822"/>
              <a:gd name="connsiteX4" fmla="*/ 8697 w 5198678"/>
              <a:gd name="connsiteY4" fmla="*/ 2833019 h 5587822"/>
              <a:gd name="connsiteX5" fmla="*/ 216 w 5198678"/>
              <a:gd name="connsiteY5" fmla="*/ 15941 h 5587822"/>
              <a:gd name="connsiteX0" fmla="*/ 216 w 5198678"/>
              <a:gd name="connsiteY0" fmla="*/ 629 h 5587822"/>
              <a:gd name="connsiteX1" fmla="*/ 5198678 w 5198678"/>
              <a:gd name="connsiteY1" fmla="*/ 0 h 5587822"/>
              <a:gd name="connsiteX2" fmla="*/ 5198678 w 5198678"/>
              <a:gd name="connsiteY2" fmla="*/ 5587822 h 5587822"/>
              <a:gd name="connsiteX3" fmla="*/ 2543026 w 5198678"/>
              <a:gd name="connsiteY3" fmla="*/ 5584835 h 5587822"/>
              <a:gd name="connsiteX4" fmla="*/ 8697 w 5198678"/>
              <a:gd name="connsiteY4" fmla="*/ 2833019 h 5587822"/>
              <a:gd name="connsiteX5" fmla="*/ 216 w 5198678"/>
              <a:gd name="connsiteY5" fmla="*/ 629 h 5587822"/>
              <a:gd name="connsiteX0" fmla="*/ 454 w 5198916"/>
              <a:gd name="connsiteY0" fmla="*/ 629 h 5587822"/>
              <a:gd name="connsiteX1" fmla="*/ 5198916 w 5198916"/>
              <a:gd name="connsiteY1" fmla="*/ 0 h 5587822"/>
              <a:gd name="connsiteX2" fmla="*/ 5198916 w 5198916"/>
              <a:gd name="connsiteY2" fmla="*/ 5587822 h 5587822"/>
              <a:gd name="connsiteX3" fmla="*/ 2543264 w 5198916"/>
              <a:gd name="connsiteY3" fmla="*/ 5584835 h 5587822"/>
              <a:gd name="connsiteX4" fmla="*/ 1791 w 5198916"/>
              <a:gd name="connsiteY4" fmla="*/ 3144946 h 5587822"/>
              <a:gd name="connsiteX5" fmla="*/ 454 w 5198916"/>
              <a:gd name="connsiteY5" fmla="*/ 629 h 5587822"/>
              <a:gd name="connsiteX0" fmla="*/ 454 w 5198916"/>
              <a:gd name="connsiteY0" fmla="*/ 629 h 5593381"/>
              <a:gd name="connsiteX1" fmla="*/ 5198916 w 5198916"/>
              <a:gd name="connsiteY1" fmla="*/ 0 h 5593381"/>
              <a:gd name="connsiteX2" fmla="*/ 5198916 w 5198916"/>
              <a:gd name="connsiteY2" fmla="*/ 5587822 h 5593381"/>
              <a:gd name="connsiteX3" fmla="*/ 1921758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921758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921758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921758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921758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4083303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4089175"/>
              <a:gd name="connsiteY0" fmla="*/ 629 h 5595711"/>
              <a:gd name="connsiteX1" fmla="*/ 4083303 w 4089175"/>
              <a:gd name="connsiteY1" fmla="*/ 0 h 5595711"/>
              <a:gd name="connsiteX2" fmla="*/ 4089175 w 4089175"/>
              <a:gd name="connsiteY2" fmla="*/ 5595711 h 5595711"/>
              <a:gd name="connsiteX3" fmla="*/ 1718207 w 4089175"/>
              <a:gd name="connsiteY3" fmla="*/ 5593381 h 5595711"/>
              <a:gd name="connsiteX4" fmla="*/ 1791 w 4089175"/>
              <a:gd name="connsiteY4" fmla="*/ 3144946 h 5595711"/>
              <a:gd name="connsiteX5" fmla="*/ 454 w 4089175"/>
              <a:gd name="connsiteY5" fmla="*/ 629 h 5595711"/>
              <a:gd name="connsiteX0" fmla="*/ 454 w 4083340"/>
              <a:gd name="connsiteY0" fmla="*/ 629 h 5593381"/>
              <a:gd name="connsiteX1" fmla="*/ 4083303 w 4083340"/>
              <a:gd name="connsiteY1" fmla="*/ 0 h 5593381"/>
              <a:gd name="connsiteX2" fmla="*/ 4012844 w 4083340"/>
              <a:gd name="connsiteY2" fmla="*/ 5591438 h 5593381"/>
              <a:gd name="connsiteX3" fmla="*/ 1718207 w 4083340"/>
              <a:gd name="connsiteY3" fmla="*/ 5593381 h 5593381"/>
              <a:gd name="connsiteX4" fmla="*/ 1791 w 4083340"/>
              <a:gd name="connsiteY4" fmla="*/ 3144946 h 5593381"/>
              <a:gd name="connsiteX5" fmla="*/ 454 w 4083340"/>
              <a:gd name="connsiteY5" fmla="*/ 629 h 5593381"/>
              <a:gd name="connsiteX0" fmla="*/ 454 w 4083459"/>
              <a:gd name="connsiteY0" fmla="*/ 629 h 5593381"/>
              <a:gd name="connsiteX1" fmla="*/ 4083303 w 4083459"/>
              <a:gd name="connsiteY1" fmla="*/ 0 h 5593381"/>
              <a:gd name="connsiteX2" fmla="*/ 4070093 w 4083459"/>
              <a:gd name="connsiteY2" fmla="*/ 5591439 h 5593381"/>
              <a:gd name="connsiteX3" fmla="*/ 1718207 w 4083459"/>
              <a:gd name="connsiteY3" fmla="*/ 5593381 h 5593381"/>
              <a:gd name="connsiteX4" fmla="*/ 1791 w 4083459"/>
              <a:gd name="connsiteY4" fmla="*/ 3144946 h 5593381"/>
              <a:gd name="connsiteX5" fmla="*/ 454 w 4083459"/>
              <a:gd name="connsiteY5" fmla="*/ 629 h 5593381"/>
              <a:gd name="connsiteX0" fmla="*/ 454 w 4071095"/>
              <a:gd name="connsiteY0" fmla="*/ 0 h 5592752"/>
              <a:gd name="connsiteX1" fmla="*/ 4070582 w 4071095"/>
              <a:gd name="connsiteY1" fmla="*/ 3644 h 5592752"/>
              <a:gd name="connsiteX2" fmla="*/ 4070093 w 4071095"/>
              <a:gd name="connsiteY2" fmla="*/ 5590810 h 5592752"/>
              <a:gd name="connsiteX3" fmla="*/ 1718207 w 4071095"/>
              <a:gd name="connsiteY3" fmla="*/ 5592752 h 5592752"/>
              <a:gd name="connsiteX4" fmla="*/ 1791 w 4071095"/>
              <a:gd name="connsiteY4" fmla="*/ 3144317 h 5592752"/>
              <a:gd name="connsiteX5" fmla="*/ 454 w 4071095"/>
              <a:gd name="connsiteY5" fmla="*/ 0 h 5592752"/>
              <a:gd name="connsiteX0" fmla="*/ 454 w 4070093"/>
              <a:gd name="connsiteY0" fmla="*/ 0 h 5592752"/>
              <a:gd name="connsiteX1" fmla="*/ 2714232 w 4070093"/>
              <a:gd name="connsiteY1" fmla="*/ 3644 h 5592752"/>
              <a:gd name="connsiteX2" fmla="*/ 4070093 w 4070093"/>
              <a:gd name="connsiteY2" fmla="*/ 5590810 h 5592752"/>
              <a:gd name="connsiteX3" fmla="*/ 1718207 w 4070093"/>
              <a:gd name="connsiteY3" fmla="*/ 5592752 h 5592752"/>
              <a:gd name="connsiteX4" fmla="*/ 1791 w 4070093"/>
              <a:gd name="connsiteY4" fmla="*/ 3144317 h 5592752"/>
              <a:gd name="connsiteX5" fmla="*/ 454 w 4070093"/>
              <a:gd name="connsiteY5" fmla="*/ 0 h 5592752"/>
              <a:gd name="connsiteX0" fmla="*/ 454 w 2714242"/>
              <a:gd name="connsiteY0" fmla="*/ 0 h 5592752"/>
              <a:gd name="connsiteX1" fmla="*/ 2714232 w 2714242"/>
              <a:gd name="connsiteY1" fmla="*/ 3644 h 5592752"/>
              <a:gd name="connsiteX2" fmla="*/ 2455391 w 2714242"/>
              <a:gd name="connsiteY2" fmla="*/ 5590810 h 5592752"/>
              <a:gd name="connsiteX3" fmla="*/ 1718207 w 2714242"/>
              <a:gd name="connsiteY3" fmla="*/ 5592752 h 5592752"/>
              <a:gd name="connsiteX4" fmla="*/ 1791 w 2714242"/>
              <a:gd name="connsiteY4" fmla="*/ 3144317 h 5592752"/>
              <a:gd name="connsiteX5" fmla="*/ 454 w 2714242"/>
              <a:gd name="connsiteY5" fmla="*/ 0 h 5592752"/>
              <a:gd name="connsiteX0" fmla="*/ 454 w 2714778"/>
              <a:gd name="connsiteY0" fmla="*/ 0 h 5596508"/>
              <a:gd name="connsiteX1" fmla="*/ 2714232 w 2714778"/>
              <a:gd name="connsiteY1" fmla="*/ 3644 h 5596508"/>
              <a:gd name="connsiteX2" fmla="*/ 2714070 w 2714778"/>
              <a:gd name="connsiteY2" fmla="*/ 5596508 h 5596508"/>
              <a:gd name="connsiteX3" fmla="*/ 1718207 w 2714778"/>
              <a:gd name="connsiteY3" fmla="*/ 5592752 h 5596508"/>
              <a:gd name="connsiteX4" fmla="*/ 1791 w 2714778"/>
              <a:gd name="connsiteY4" fmla="*/ 3144317 h 5596508"/>
              <a:gd name="connsiteX5" fmla="*/ 454 w 2714778"/>
              <a:gd name="connsiteY5" fmla="*/ 0 h 5596508"/>
              <a:gd name="connsiteX0" fmla="*/ 454 w 2714070"/>
              <a:gd name="connsiteY0" fmla="*/ 0 h 5596508"/>
              <a:gd name="connsiteX1" fmla="*/ 2709992 w 2714070"/>
              <a:gd name="connsiteY1" fmla="*/ 3644 h 5596508"/>
              <a:gd name="connsiteX2" fmla="*/ 2714070 w 2714070"/>
              <a:gd name="connsiteY2" fmla="*/ 5596508 h 5596508"/>
              <a:gd name="connsiteX3" fmla="*/ 1718207 w 2714070"/>
              <a:gd name="connsiteY3" fmla="*/ 5592752 h 5596508"/>
              <a:gd name="connsiteX4" fmla="*/ 1791 w 2714070"/>
              <a:gd name="connsiteY4" fmla="*/ 3144317 h 5596508"/>
              <a:gd name="connsiteX5" fmla="*/ 454 w 2714070"/>
              <a:gd name="connsiteY5" fmla="*/ 0 h 5596508"/>
              <a:gd name="connsiteX0" fmla="*/ 454 w 2714779"/>
              <a:gd name="connsiteY0" fmla="*/ 2054 h 5598562"/>
              <a:gd name="connsiteX1" fmla="*/ 2714233 w 2714779"/>
              <a:gd name="connsiteY1" fmla="*/ 0 h 5598562"/>
              <a:gd name="connsiteX2" fmla="*/ 2714070 w 2714779"/>
              <a:gd name="connsiteY2" fmla="*/ 5598562 h 5598562"/>
              <a:gd name="connsiteX3" fmla="*/ 1718207 w 2714779"/>
              <a:gd name="connsiteY3" fmla="*/ 5594806 h 5598562"/>
              <a:gd name="connsiteX4" fmla="*/ 1791 w 2714779"/>
              <a:gd name="connsiteY4" fmla="*/ 3146371 h 5598562"/>
              <a:gd name="connsiteX5" fmla="*/ 454 w 2714779"/>
              <a:gd name="connsiteY5" fmla="*/ 2054 h 5598562"/>
              <a:gd name="connsiteX0" fmla="*/ 454 w 2714779"/>
              <a:gd name="connsiteY0" fmla="*/ 7751 h 5598562"/>
              <a:gd name="connsiteX1" fmla="*/ 2714233 w 2714779"/>
              <a:gd name="connsiteY1" fmla="*/ 0 h 5598562"/>
              <a:gd name="connsiteX2" fmla="*/ 2714070 w 2714779"/>
              <a:gd name="connsiteY2" fmla="*/ 5598562 h 5598562"/>
              <a:gd name="connsiteX3" fmla="*/ 1718207 w 2714779"/>
              <a:gd name="connsiteY3" fmla="*/ 5594806 h 5598562"/>
              <a:gd name="connsiteX4" fmla="*/ 1791 w 2714779"/>
              <a:gd name="connsiteY4" fmla="*/ 3146371 h 5598562"/>
              <a:gd name="connsiteX5" fmla="*/ 454 w 2714779"/>
              <a:gd name="connsiteY5" fmla="*/ 7751 h 5598562"/>
              <a:gd name="connsiteX0" fmla="*/ 454 w 2714070"/>
              <a:gd name="connsiteY0" fmla="*/ 571782 h 6162593"/>
              <a:gd name="connsiteX1" fmla="*/ 2707872 w 2714070"/>
              <a:gd name="connsiteY1" fmla="*/ 0 h 6162593"/>
              <a:gd name="connsiteX2" fmla="*/ 2714070 w 2714070"/>
              <a:gd name="connsiteY2" fmla="*/ 6162593 h 6162593"/>
              <a:gd name="connsiteX3" fmla="*/ 1718207 w 2714070"/>
              <a:gd name="connsiteY3" fmla="*/ 6158837 h 6162593"/>
              <a:gd name="connsiteX4" fmla="*/ 1791 w 2714070"/>
              <a:gd name="connsiteY4" fmla="*/ 3710402 h 6162593"/>
              <a:gd name="connsiteX5" fmla="*/ 454 w 2714070"/>
              <a:gd name="connsiteY5" fmla="*/ 571782 h 6162593"/>
              <a:gd name="connsiteX0" fmla="*/ 454 w 2714070"/>
              <a:gd name="connsiteY0" fmla="*/ 7751 h 6162593"/>
              <a:gd name="connsiteX1" fmla="*/ 2707872 w 2714070"/>
              <a:gd name="connsiteY1" fmla="*/ 0 h 6162593"/>
              <a:gd name="connsiteX2" fmla="*/ 2714070 w 2714070"/>
              <a:gd name="connsiteY2" fmla="*/ 6162593 h 6162593"/>
              <a:gd name="connsiteX3" fmla="*/ 1718207 w 2714070"/>
              <a:gd name="connsiteY3" fmla="*/ 6158837 h 6162593"/>
              <a:gd name="connsiteX4" fmla="*/ 1791 w 2714070"/>
              <a:gd name="connsiteY4" fmla="*/ 3710402 h 6162593"/>
              <a:gd name="connsiteX5" fmla="*/ 454 w 2714070"/>
              <a:gd name="connsiteY5" fmla="*/ 7751 h 6162593"/>
              <a:gd name="connsiteX0" fmla="*/ 454 w 2720839"/>
              <a:gd name="connsiteY0" fmla="*/ 7751 h 6162593"/>
              <a:gd name="connsiteX1" fmla="*/ 2720594 w 2720839"/>
              <a:gd name="connsiteY1" fmla="*/ 0 h 6162593"/>
              <a:gd name="connsiteX2" fmla="*/ 2714070 w 2720839"/>
              <a:gd name="connsiteY2" fmla="*/ 6162593 h 6162593"/>
              <a:gd name="connsiteX3" fmla="*/ 1718207 w 2720839"/>
              <a:gd name="connsiteY3" fmla="*/ 6158837 h 6162593"/>
              <a:gd name="connsiteX4" fmla="*/ 1791 w 2720839"/>
              <a:gd name="connsiteY4" fmla="*/ 3710402 h 6162593"/>
              <a:gd name="connsiteX5" fmla="*/ 454 w 2720839"/>
              <a:gd name="connsiteY5" fmla="*/ 7751 h 6162593"/>
              <a:gd name="connsiteX0" fmla="*/ 454 w 2726792"/>
              <a:gd name="connsiteY0" fmla="*/ 7751 h 6162593"/>
              <a:gd name="connsiteX1" fmla="*/ 2720594 w 2726792"/>
              <a:gd name="connsiteY1" fmla="*/ 0 h 6162593"/>
              <a:gd name="connsiteX2" fmla="*/ 2726792 w 2726792"/>
              <a:gd name="connsiteY2" fmla="*/ 6162593 h 6162593"/>
              <a:gd name="connsiteX3" fmla="*/ 1718207 w 2726792"/>
              <a:gd name="connsiteY3" fmla="*/ 6158837 h 6162593"/>
              <a:gd name="connsiteX4" fmla="*/ 1791 w 2726792"/>
              <a:gd name="connsiteY4" fmla="*/ 3710402 h 6162593"/>
              <a:gd name="connsiteX5" fmla="*/ 454 w 2726792"/>
              <a:gd name="connsiteY5" fmla="*/ 7751 h 6162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26792" h="6162593">
                <a:moveTo>
                  <a:pt x="454" y="7751"/>
                </a:moveTo>
                <a:lnTo>
                  <a:pt x="2720594" y="0"/>
                </a:lnTo>
                <a:cubicBezTo>
                  <a:pt x="2722551" y="1865237"/>
                  <a:pt x="2724835" y="4297356"/>
                  <a:pt x="2726792" y="6162593"/>
                </a:cubicBezTo>
                <a:lnTo>
                  <a:pt x="1718207" y="6158837"/>
                </a:lnTo>
                <a:cubicBezTo>
                  <a:pt x="689093" y="5848705"/>
                  <a:pt x="-8821" y="4564073"/>
                  <a:pt x="1791" y="3710402"/>
                </a:cubicBezTo>
                <a:cubicBezTo>
                  <a:pt x="3783" y="2507139"/>
                  <a:pt x="-1538" y="1211014"/>
                  <a:pt x="454" y="7751"/>
                </a:cubicBezTo>
                <a:close/>
              </a:path>
            </a:pathLst>
          </a:custGeom>
          <a:solidFill>
            <a:schemeClr val="bg2"/>
          </a:solidFill>
        </p:spPr>
        <p:txBody>
          <a:bodyPr anchor="ctr"/>
          <a:lstStyle>
            <a:lvl1pPr algn="ctr">
              <a:defRPr sz="900"/>
            </a:lvl1pPr>
          </a:lstStyle>
          <a:p>
            <a:r>
              <a:rPr lang="en-AU" dirty="0"/>
              <a:t> Click icon to insert picture</a:t>
            </a:r>
          </a:p>
          <a:p>
            <a:endParaRPr lang="en-AU" dirty="0"/>
          </a:p>
        </p:txBody>
      </p:sp>
      <p:sp>
        <p:nvSpPr>
          <p:cNvPr id="11" name="Text Placeholder 5">
            <a:extLst>
              <a:ext uri="{FF2B5EF4-FFF2-40B4-BE49-F238E27FC236}">
                <a16:creationId xmlns:a16="http://schemas.microsoft.com/office/drawing/2014/main" id="{8E5BD460-2E08-418B-9ED2-FED7577890AA}"/>
              </a:ext>
            </a:extLst>
          </p:cNvPr>
          <p:cNvSpPr>
            <a:spLocks noGrp="1"/>
          </p:cNvSpPr>
          <p:nvPr>
            <p:ph type="body" sz="quarter" idx="17" hasCustomPrompt="1"/>
          </p:nvPr>
        </p:nvSpPr>
        <p:spPr bwMode="white">
          <a:xfrm>
            <a:off x="4400553" y="6524625"/>
            <a:ext cx="3384667" cy="241300"/>
          </a:xfrm>
        </p:spPr>
        <p:txBody>
          <a:bodyPr anchor="ctr">
            <a:normAutofit/>
          </a:bodyPr>
          <a:lstStyle>
            <a:lvl1pPr algn="ctr">
              <a:defRPr sz="751" b="1">
                <a:solidFill>
                  <a:schemeClr val="bg1"/>
                </a:solidFill>
              </a:defRPr>
            </a:lvl1pPr>
          </a:lstStyle>
          <a:p>
            <a:pPr lvl="0"/>
            <a:r>
              <a:rPr lang="en-US" dirty="0"/>
              <a:t>#[Hashtag text]</a:t>
            </a:r>
          </a:p>
        </p:txBody>
      </p:sp>
      <p:sp>
        <p:nvSpPr>
          <p:cNvPr id="10" name="Text Placeholder 5">
            <a:extLst>
              <a:ext uri="{FF2B5EF4-FFF2-40B4-BE49-F238E27FC236}">
                <a16:creationId xmlns:a16="http://schemas.microsoft.com/office/drawing/2014/main" id="{468C9D50-7928-4CA0-BFA2-1AB0032BF14E}"/>
              </a:ext>
            </a:extLst>
          </p:cNvPr>
          <p:cNvSpPr>
            <a:spLocks noGrp="1"/>
          </p:cNvSpPr>
          <p:nvPr>
            <p:ph type="body" sz="quarter" idx="13"/>
          </p:nvPr>
        </p:nvSpPr>
        <p:spPr bwMode="white">
          <a:xfrm>
            <a:off x="695325" y="1700219"/>
            <a:ext cx="7089891" cy="4598075"/>
          </a:xfrm>
          <a:prstGeom prst="rect">
            <a:avLst/>
          </a:prstGeom>
        </p:spPr>
        <p:txBody>
          <a:bodyPr/>
          <a:lstStyle>
            <a:lvl1pPr>
              <a:buNone/>
              <a:defRPr lang="en-US" dirty="0">
                <a:solidFill>
                  <a:schemeClr val="bg1"/>
                </a:solidFill>
              </a:defRPr>
            </a:lvl1pPr>
            <a:lvl2pPr>
              <a:buClr>
                <a:schemeClr val="bg1"/>
              </a:buClr>
              <a:defRPr lang="en-US" dirty="0">
                <a:solidFill>
                  <a:schemeClr val="bg1"/>
                </a:solidFill>
              </a:defRPr>
            </a:lvl2pPr>
            <a:lvl3pPr>
              <a:buClr>
                <a:schemeClr val="bg1"/>
              </a:buClr>
              <a:defRPr lang="en-US" dirty="0">
                <a:solidFill>
                  <a:schemeClr val="bg1"/>
                </a:solidFill>
              </a:defRPr>
            </a:lvl3pPr>
            <a:lvl4pPr>
              <a:defRPr lang="en-US" dirty="0">
                <a:solidFill>
                  <a:schemeClr val="bg1"/>
                </a:solidFill>
              </a:defRPr>
            </a:lvl4pPr>
            <a:lvl5pPr>
              <a:defRPr lang="en-US" dirty="0">
                <a:solidFill>
                  <a:schemeClr val="bg1"/>
                </a:solidFill>
              </a:defRPr>
            </a:lvl5pPr>
            <a:lvl6pPr>
              <a:defRPr lang="en-AU" dirty="0">
                <a:solidFill>
                  <a:schemeClr val="bg1"/>
                </a:solidFill>
              </a:defRPr>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2" name="Title 1">
            <a:extLst>
              <a:ext uri="{FF2B5EF4-FFF2-40B4-BE49-F238E27FC236}">
                <a16:creationId xmlns:a16="http://schemas.microsoft.com/office/drawing/2014/main" id="{2AF87536-1667-4319-A130-CF6578DB2C85}"/>
              </a:ext>
            </a:extLst>
          </p:cNvPr>
          <p:cNvSpPr>
            <a:spLocks noGrp="1"/>
          </p:cNvSpPr>
          <p:nvPr>
            <p:ph type="title"/>
          </p:nvPr>
        </p:nvSpPr>
        <p:spPr bwMode="white">
          <a:xfrm>
            <a:off x="695327" y="1052736"/>
            <a:ext cx="7096124" cy="469056"/>
          </a:xfrm>
        </p:spPr>
        <p:txBody>
          <a:bodyPr/>
          <a:lstStyle>
            <a:lvl1pPr>
              <a:defRPr>
                <a:solidFill>
                  <a:schemeClr val="bg1"/>
                </a:solidFill>
              </a:defRPr>
            </a:lvl1pPr>
          </a:lstStyle>
          <a:p>
            <a:r>
              <a:rPr lang="en-US"/>
              <a:t>Click to edit Master title style</a:t>
            </a:r>
            <a:endParaRPr lang="en-AU" dirty="0"/>
          </a:p>
        </p:txBody>
      </p:sp>
      <p:sp>
        <p:nvSpPr>
          <p:cNvPr id="6" name="Date Placeholder 5">
            <a:extLst>
              <a:ext uri="{FF2B5EF4-FFF2-40B4-BE49-F238E27FC236}">
                <a16:creationId xmlns:a16="http://schemas.microsoft.com/office/drawing/2014/main" id="{9AD53B17-CFA2-4153-BA9B-6F2B6C1F6005}"/>
              </a:ext>
            </a:extLst>
          </p:cNvPr>
          <p:cNvSpPr>
            <a:spLocks noGrp="1"/>
          </p:cNvSpPr>
          <p:nvPr>
            <p:ph type="dt" sz="half" idx="19"/>
          </p:nvPr>
        </p:nvSpPr>
        <p:spPr bwMode="white">
          <a:xfrm>
            <a:off x="695325" y="151136"/>
            <a:ext cx="2376000" cy="241200"/>
          </a:xfrm>
          <a:prstGeom prst="rect">
            <a:avLst/>
          </a:prstGeom>
        </p:spPr>
        <p:txBody>
          <a:bodyPr/>
          <a:lstStyle/>
          <a:p>
            <a:fld id="{EAF3CA3F-BEFB-45F0-8C48-EB956B6FD1DA}" type="datetime1">
              <a:rPr lang="en-SG" smtClean="0"/>
              <a:t>13/4/23</a:t>
            </a:fld>
            <a:endParaRPr lang="en-SG"/>
          </a:p>
        </p:txBody>
      </p:sp>
      <p:sp>
        <p:nvSpPr>
          <p:cNvPr id="7" name="Footer Placeholder 6">
            <a:extLst>
              <a:ext uri="{FF2B5EF4-FFF2-40B4-BE49-F238E27FC236}">
                <a16:creationId xmlns:a16="http://schemas.microsoft.com/office/drawing/2014/main" id="{68508C9E-FE7C-44AA-84C7-0471A04346C4}"/>
              </a:ext>
            </a:extLst>
          </p:cNvPr>
          <p:cNvSpPr>
            <a:spLocks noGrp="1"/>
          </p:cNvSpPr>
          <p:nvPr>
            <p:ph type="ftr" sz="quarter" idx="20"/>
          </p:nvPr>
        </p:nvSpPr>
        <p:spPr bwMode="white"/>
        <p:txBody>
          <a:bodyPr/>
          <a:lstStyle>
            <a:lvl1pPr>
              <a:defRPr>
                <a:solidFill>
                  <a:schemeClr val="bg1"/>
                </a:solidFill>
              </a:defRPr>
            </a:lvl1pPr>
          </a:lstStyle>
          <a:p>
            <a:endParaRPr lang="en-SG"/>
          </a:p>
        </p:txBody>
      </p:sp>
      <p:sp>
        <p:nvSpPr>
          <p:cNvPr id="8" name="Slide Number Placeholder 7">
            <a:extLst>
              <a:ext uri="{FF2B5EF4-FFF2-40B4-BE49-F238E27FC236}">
                <a16:creationId xmlns:a16="http://schemas.microsoft.com/office/drawing/2014/main" id="{F52737AE-AB1C-425B-82B5-B5D4E1208032}"/>
              </a:ext>
            </a:extLst>
          </p:cNvPr>
          <p:cNvSpPr>
            <a:spLocks noGrp="1"/>
          </p:cNvSpPr>
          <p:nvPr>
            <p:ph type="sldNum" sz="quarter" idx="21"/>
          </p:nvPr>
        </p:nvSpPr>
        <p:spPr/>
        <p:txBody>
          <a:bodyPr/>
          <a:lstStyle/>
          <a:p>
            <a:fld id="{71C63AB4-6DC0-4902-8E9D-B5377E74E401}" type="slidenum">
              <a:rPr lang="en-SG" smtClean="0"/>
              <a:t>‹#›</a:t>
            </a:fld>
            <a:endParaRPr lang="en-SG"/>
          </a:p>
        </p:txBody>
      </p:sp>
    </p:spTree>
    <p:extLst>
      <p:ext uri="{BB962C8B-B14F-4D97-AF65-F5344CB8AC3E}">
        <p14:creationId xmlns:p14="http://schemas.microsoft.com/office/powerpoint/2010/main" val="3070967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1_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95325" y="1700214"/>
            <a:ext cx="5218859" cy="4608515"/>
          </a:xfrm>
          <a:prstGeom prst="rect">
            <a:avLst/>
          </a:prstGeom>
        </p:spPr>
        <p:txBody>
          <a:bodyPr>
            <a:normAutofit/>
          </a:bodyPr>
          <a:lstStyle>
            <a:lvl1pPr>
              <a:defRPr lang="en-US" dirty="0"/>
            </a:lvl1pPr>
            <a:lvl2pPr>
              <a:defRPr lang="en-US" dirty="0"/>
            </a:lvl2pPr>
            <a:lvl3pPr>
              <a:defRPr lang="en-US" dirty="0"/>
            </a:lvl3pPr>
            <a:lvl4pPr>
              <a:defRPr lang="en-US" dirty="0"/>
            </a:lvl4pPr>
            <a:lvl5pPr>
              <a:defRPr lang="en-US" sz="1800" dirty="0"/>
            </a:lvl5pPr>
            <a:lvl6pPr>
              <a:defRPr lang="en-AU" sz="1500" dirty="0"/>
            </a:lvl6pPr>
            <a:lvl7pPr>
              <a:defRPr lang="en-AU" dirty="0"/>
            </a:lvl7pPr>
            <a:lvl8pPr>
              <a:defRPr sz="1351"/>
            </a:lvl8pPr>
            <a:lvl9pPr>
              <a:defRPr sz="1351"/>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88619" y="1700214"/>
            <a:ext cx="5220000" cy="4608515"/>
          </a:xfrm>
          <a:prstGeom prst="rect">
            <a:avLst/>
          </a:prstGeom>
        </p:spPr>
        <p:txBody>
          <a:bodyPr>
            <a:normAutofit/>
          </a:bodyPr>
          <a:lstStyle>
            <a:lvl1pPr>
              <a:defRPr lang="en-US" dirty="0"/>
            </a:lvl1pPr>
            <a:lvl2pPr>
              <a:defRPr lang="en-US" dirty="0"/>
            </a:lvl2pPr>
            <a:lvl3pPr>
              <a:defRPr lang="en-US" dirty="0"/>
            </a:lvl3pPr>
            <a:lvl4pPr>
              <a:defRPr lang="en-US" dirty="0"/>
            </a:lvl4pPr>
            <a:lvl5pPr>
              <a:defRPr lang="en-AU" dirty="0"/>
            </a:lvl5pPr>
            <a:lvl6pPr>
              <a:defRPr lang="en-AU" dirty="0"/>
            </a:lvl6pPr>
            <a:lvl7pPr>
              <a:defRPr sz="1351"/>
            </a:lvl7pPr>
            <a:lvl8pPr>
              <a:defRPr sz="1351"/>
            </a:lvl8pPr>
            <a:lvl9pPr>
              <a:defRPr sz="1351"/>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8" name="Title 7">
            <a:extLst>
              <a:ext uri="{FF2B5EF4-FFF2-40B4-BE49-F238E27FC236}">
                <a16:creationId xmlns:a16="http://schemas.microsoft.com/office/drawing/2014/main" id="{E9C4661F-54FC-4886-BD67-853118646F4D}"/>
              </a:ext>
            </a:extLst>
          </p:cNvPr>
          <p:cNvSpPr>
            <a:spLocks noGrp="1"/>
          </p:cNvSpPr>
          <p:nvPr>
            <p:ph type="title"/>
          </p:nvPr>
        </p:nvSpPr>
        <p:spPr/>
        <p:txBody>
          <a:bodyPr/>
          <a:lstStyle/>
          <a:p>
            <a:r>
              <a:rPr lang="en-US"/>
              <a:t>Click to edit Master title style</a:t>
            </a:r>
            <a:endParaRPr lang="en-AU" dirty="0"/>
          </a:p>
        </p:txBody>
      </p:sp>
      <p:sp>
        <p:nvSpPr>
          <p:cNvPr id="10" name="Text Placeholder 5">
            <a:extLst>
              <a:ext uri="{FF2B5EF4-FFF2-40B4-BE49-F238E27FC236}">
                <a16:creationId xmlns:a16="http://schemas.microsoft.com/office/drawing/2014/main" id="{B8CF3B12-4A8B-4A18-B3B1-784A4DEDEF2B}"/>
              </a:ext>
            </a:extLst>
          </p:cNvPr>
          <p:cNvSpPr>
            <a:spLocks noGrp="1"/>
          </p:cNvSpPr>
          <p:nvPr>
            <p:ph type="body" sz="quarter" idx="15" hasCustomPrompt="1"/>
          </p:nvPr>
        </p:nvSpPr>
        <p:spPr>
          <a:xfrm>
            <a:off x="4400553" y="6524625"/>
            <a:ext cx="3384667" cy="241300"/>
          </a:xfrm>
        </p:spPr>
        <p:txBody>
          <a:bodyPr anchor="ctr">
            <a:normAutofit/>
          </a:bodyPr>
          <a:lstStyle>
            <a:lvl1pPr algn="ctr">
              <a:defRPr sz="751" b="1">
                <a:solidFill>
                  <a:schemeClr val="accent1"/>
                </a:solidFill>
              </a:defRPr>
            </a:lvl1pPr>
          </a:lstStyle>
          <a:p>
            <a:pPr lvl="0"/>
            <a:r>
              <a:rPr lang="en-US" dirty="0"/>
              <a:t>#[Hashtag text]</a:t>
            </a:r>
          </a:p>
        </p:txBody>
      </p:sp>
      <p:sp>
        <p:nvSpPr>
          <p:cNvPr id="5" name="Date Placeholder 4">
            <a:extLst>
              <a:ext uri="{FF2B5EF4-FFF2-40B4-BE49-F238E27FC236}">
                <a16:creationId xmlns:a16="http://schemas.microsoft.com/office/drawing/2014/main" id="{5CB261A5-F8C2-49CF-AE4B-80932D43C55C}"/>
              </a:ext>
            </a:extLst>
          </p:cNvPr>
          <p:cNvSpPr>
            <a:spLocks noGrp="1"/>
          </p:cNvSpPr>
          <p:nvPr>
            <p:ph type="dt" sz="half" idx="16"/>
          </p:nvPr>
        </p:nvSpPr>
        <p:spPr bwMode="white"/>
        <p:txBody>
          <a:bodyPr/>
          <a:lstStyle/>
          <a:p>
            <a:fld id="{391AE9F8-F6CF-4325-935D-A66577D8E71E}" type="datetime1">
              <a:rPr lang="en-SG" smtClean="0"/>
              <a:t>13/4/23</a:t>
            </a:fld>
            <a:endParaRPr lang="en-SG"/>
          </a:p>
        </p:txBody>
      </p:sp>
      <p:sp>
        <p:nvSpPr>
          <p:cNvPr id="9" name="Footer Placeholder 8">
            <a:extLst>
              <a:ext uri="{FF2B5EF4-FFF2-40B4-BE49-F238E27FC236}">
                <a16:creationId xmlns:a16="http://schemas.microsoft.com/office/drawing/2014/main" id="{F8BF24CA-767B-442B-A672-6C630273E4EA}"/>
              </a:ext>
            </a:extLst>
          </p:cNvPr>
          <p:cNvSpPr>
            <a:spLocks noGrp="1"/>
          </p:cNvSpPr>
          <p:nvPr>
            <p:ph type="ftr" sz="quarter" idx="17"/>
          </p:nvPr>
        </p:nvSpPr>
        <p:spPr/>
        <p:txBody>
          <a:bodyPr/>
          <a:lstStyle/>
          <a:p>
            <a:endParaRPr lang="en-SG"/>
          </a:p>
        </p:txBody>
      </p:sp>
      <p:sp>
        <p:nvSpPr>
          <p:cNvPr id="13" name="Slide Number Placeholder 12">
            <a:extLst>
              <a:ext uri="{FF2B5EF4-FFF2-40B4-BE49-F238E27FC236}">
                <a16:creationId xmlns:a16="http://schemas.microsoft.com/office/drawing/2014/main" id="{85B269D8-1308-43E9-B2BF-264F017F03A8}"/>
              </a:ext>
            </a:extLst>
          </p:cNvPr>
          <p:cNvSpPr>
            <a:spLocks noGrp="1"/>
          </p:cNvSpPr>
          <p:nvPr>
            <p:ph type="sldNum" sz="quarter" idx="18"/>
          </p:nvPr>
        </p:nvSpPr>
        <p:spPr/>
        <p:txBody>
          <a:bodyPr/>
          <a:lstStyle/>
          <a:p>
            <a:fld id="{71C63AB4-6DC0-4902-8E9D-B5377E74E401}" type="slidenum">
              <a:rPr lang="en-SG" smtClean="0"/>
              <a:t>‹#›</a:t>
            </a:fld>
            <a:endParaRPr lang="en-SG"/>
          </a:p>
        </p:txBody>
      </p:sp>
    </p:spTree>
    <p:extLst>
      <p:ext uri="{BB962C8B-B14F-4D97-AF65-F5344CB8AC3E}">
        <p14:creationId xmlns:p14="http://schemas.microsoft.com/office/powerpoint/2010/main" val="3515008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Thank You">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694800" y="1082200"/>
            <a:ext cx="10744005" cy="720081"/>
          </a:xfrm>
        </p:spPr>
        <p:txBody>
          <a:bodyPr anchor="b">
            <a:noAutofit/>
          </a:bodyPr>
          <a:lstStyle>
            <a:lvl1pPr>
              <a:lnSpc>
                <a:spcPts val="3780"/>
              </a:lnSpc>
              <a:defRPr sz="3151">
                <a:solidFill>
                  <a:schemeClr val="bg1"/>
                </a:solidFill>
              </a:defRPr>
            </a:lvl1pPr>
          </a:lstStyle>
          <a:p>
            <a:r>
              <a:rPr lang="en-US"/>
              <a:t>Click to edit Master title style</a:t>
            </a:r>
            <a:endParaRPr lang="en-AU" dirty="0"/>
          </a:p>
        </p:txBody>
      </p:sp>
      <p:sp>
        <p:nvSpPr>
          <p:cNvPr id="7" name="Text Placeholder 6"/>
          <p:cNvSpPr>
            <a:spLocks noGrp="1"/>
          </p:cNvSpPr>
          <p:nvPr>
            <p:ph type="body" sz="quarter" idx="10" hasCustomPrompt="1"/>
          </p:nvPr>
        </p:nvSpPr>
        <p:spPr bwMode="white">
          <a:xfrm>
            <a:off x="694809" y="1876358"/>
            <a:ext cx="3254263" cy="832577"/>
          </a:xfrm>
          <a:prstGeom prst="rect">
            <a:avLst/>
          </a:prstGeom>
        </p:spPr>
        <p:txBody>
          <a:bodyPr>
            <a:normAutofit/>
          </a:bodyPr>
          <a:lstStyle>
            <a:lvl1pPr marL="0" indent="0">
              <a:lnSpc>
                <a:spcPct val="100000"/>
              </a:lnSpc>
              <a:spcBef>
                <a:spcPts val="0"/>
              </a:spcBef>
              <a:spcAft>
                <a:spcPts val="0"/>
              </a:spcAft>
              <a:buNone/>
              <a:defRPr sz="900">
                <a:solidFill>
                  <a:schemeClr val="bg1"/>
                </a:solidFill>
              </a:defRPr>
            </a:lvl1pPr>
          </a:lstStyle>
          <a:p>
            <a:pPr lvl="0"/>
            <a:r>
              <a:rPr lang="en-US" dirty="0"/>
              <a:t>Click to edit </a:t>
            </a:r>
            <a:br>
              <a:rPr lang="en-US" dirty="0"/>
            </a:br>
            <a:r>
              <a:rPr lang="en-US" dirty="0"/>
              <a:t>Master text styles</a:t>
            </a:r>
          </a:p>
        </p:txBody>
      </p:sp>
      <p:sp>
        <p:nvSpPr>
          <p:cNvPr id="11" name="Text Placeholder 6">
            <a:extLst>
              <a:ext uri="{FF2B5EF4-FFF2-40B4-BE49-F238E27FC236}">
                <a16:creationId xmlns:a16="http://schemas.microsoft.com/office/drawing/2014/main" id="{0758AADB-42F9-44FF-A436-0031B6B2680A}"/>
              </a:ext>
            </a:extLst>
          </p:cNvPr>
          <p:cNvSpPr>
            <a:spLocks noGrp="1"/>
          </p:cNvSpPr>
          <p:nvPr>
            <p:ph type="body" sz="quarter" idx="11" hasCustomPrompt="1"/>
          </p:nvPr>
        </p:nvSpPr>
        <p:spPr bwMode="white">
          <a:xfrm>
            <a:off x="1087509" y="2852951"/>
            <a:ext cx="3418763" cy="202889"/>
          </a:xfrm>
          <a:prstGeom prst="rect">
            <a:avLst/>
          </a:prstGeom>
        </p:spPr>
        <p:txBody>
          <a:bodyPr>
            <a:normAutofit/>
          </a:bodyPr>
          <a:lstStyle>
            <a:lvl1pPr marL="0" indent="0">
              <a:lnSpc>
                <a:spcPts val="1125"/>
              </a:lnSpc>
              <a:spcAft>
                <a:spcPts val="0"/>
              </a:spcAft>
              <a:buNone/>
              <a:defRPr sz="713">
                <a:solidFill>
                  <a:schemeClr val="bg1"/>
                </a:solidFill>
              </a:defRPr>
            </a:lvl1pPr>
          </a:lstStyle>
          <a:p>
            <a:pPr lvl="0"/>
            <a:r>
              <a:rPr lang="en-US" dirty="0"/>
              <a:t>Click to edit Master text styles</a:t>
            </a:r>
          </a:p>
        </p:txBody>
      </p:sp>
      <p:sp>
        <p:nvSpPr>
          <p:cNvPr id="15" name="Text Placeholder 6">
            <a:extLst>
              <a:ext uri="{FF2B5EF4-FFF2-40B4-BE49-F238E27FC236}">
                <a16:creationId xmlns:a16="http://schemas.microsoft.com/office/drawing/2014/main" id="{9EB3BAB6-8B24-4F70-BDDC-75B91A4FB1D5}"/>
              </a:ext>
            </a:extLst>
          </p:cNvPr>
          <p:cNvSpPr>
            <a:spLocks noGrp="1"/>
          </p:cNvSpPr>
          <p:nvPr>
            <p:ph type="body" sz="quarter" idx="12" hasCustomPrompt="1"/>
          </p:nvPr>
        </p:nvSpPr>
        <p:spPr bwMode="white">
          <a:xfrm>
            <a:off x="1087509" y="3125033"/>
            <a:ext cx="3418763" cy="202889"/>
          </a:xfrm>
          <a:prstGeom prst="rect">
            <a:avLst/>
          </a:prstGeom>
        </p:spPr>
        <p:txBody>
          <a:bodyPr>
            <a:normAutofit/>
          </a:bodyPr>
          <a:lstStyle>
            <a:lvl1pPr marL="0" indent="0">
              <a:lnSpc>
                <a:spcPts val="1125"/>
              </a:lnSpc>
              <a:spcAft>
                <a:spcPts val="0"/>
              </a:spcAft>
              <a:buNone/>
              <a:defRPr sz="713">
                <a:solidFill>
                  <a:schemeClr val="bg1"/>
                </a:solidFill>
              </a:defRPr>
            </a:lvl1pPr>
          </a:lstStyle>
          <a:p>
            <a:pPr lvl="0"/>
            <a:r>
              <a:rPr lang="en-US" dirty="0"/>
              <a:t>Click to edit Master text styles</a:t>
            </a:r>
          </a:p>
        </p:txBody>
      </p:sp>
      <p:sp>
        <p:nvSpPr>
          <p:cNvPr id="13" name="Text Placeholder 6">
            <a:extLst>
              <a:ext uri="{FF2B5EF4-FFF2-40B4-BE49-F238E27FC236}">
                <a16:creationId xmlns:a16="http://schemas.microsoft.com/office/drawing/2014/main" id="{B8A2EB93-6CF0-469A-B44D-3B50AF0CEE6D}"/>
              </a:ext>
            </a:extLst>
          </p:cNvPr>
          <p:cNvSpPr>
            <a:spLocks noGrp="1"/>
          </p:cNvSpPr>
          <p:nvPr>
            <p:ph type="body" sz="quarter" idx="13" hasCustomPrompt="1"/>
          </p:nvPr>
        </p:nvSpPr>
        <p:spPr bwMode="white">
          <a:xfrm>
            <a:off x="1087509" y="3415100"/>
            <a:ext cx="3418763" cy="202889"/>
          </a:xfrm>
          <a:prstGeom prst="rect">
            <a:avLst/>
          </a:prstGeom>
        </p:spPr>
        <p:txBody>
          <a:bodyPr>
            <a:normAutofit/>
          </a:bodyPr>
          <a:lstStyle>
            <a:lvl1pPr marL="0" indent="0">
              <a:lnSpc>
                <a:spcPts val="1125"/>
              </a:lnSpc>
              <a:spcAft>
                <a:spcPts val="0"/>
              </a:spcAft>
              <a:buNone/>
              <a:defRPr sz="713">
                <a:solidFill>
                  <a:schemeClr val="bg1"/>
                </a:solidFill>
              </a:defRPr>
            </a:lvl1pPr>
          </a:lstStyle>
          <a:p>
            <a:pPr lvl="0"/>
            <a:r>
              <a:rPr lang="en-US" dirty="0"/>
              <a:t>Click to edit Master text styles</a:t>
            </a:r>
          </a:p>
        </p:txBody>
      </p:sp>
      <p:sp>
        <p:nvSpPr>
          <p:cNvPr id="16" name="Text Placeholder 6">
            <a:extLst>
              <a:ext uri="{FF2B5EF4-FFF2-40B4-BE49-F238E27FC236}">
                <a16:creationId xmlns:a16="http://schemas.microsoft.com/office/drawing/2014/main" id="{81CEC2A5-BF8B-405F-BFB8-A7AC93A346C2}"/>
              </a:ext>
            </a:extLst>
          </p:cNvPr>
          <p:cNvSpPr>
            <a:spLocks noGrp="1"/>
          </p:cNvSpPr>
          <p:nvPr>
            <p:ph type="body" sz="quarter" idx="14" hasCustomPrompt="1"/>
          </p:nvPr>
        </p:nvSpPr>
        <p:spPr bwMode="white">
          <a:xfrm>
            <a:off x="1087509" y="3687180"/>
            <a:ext cx="3418763" cy="202889"/>
          </a:xfrm>
          <a:prstGeom prst="rect">
            <a:avLst/>
          </a:prstGeom>
        </p:spPr>
        <p:txBody>
          <a:bodyPr>
            <a:normAutofit/>
          </a:bodyPr>
          <a:lstStyle>
            <a:lvl1pPr marL="0" indent="0">
              <a:lnSpc>
                <a:spcPts val="1125"/>
              </a:lnSpc>
              <a:spcAft>
                <a:spcPts val="0"/>
              </a:spcAft>
              <a:buNone/>
              <a:defRPr sz="713">
                <a:solidFill>
                  <a:schemeClr val="bg1"/>
                </a:solidFill>
              </a:defRPr>
            </a:lvl1pPr>
          </a:lstStyle>
          <a:p>
            <a:pPr lvl="0"/>
            <a:r>
              <a:rPr lang="en-US" dirty="0"/>
              <a:t>Click to edit Master text styles</a:t>
            </a:r>
          </a:p>
        </p:txBody>
      </p:sp>
      <p:sp>
        <p:nvSpPr>
          <p:cNvPr id="18" name="Text Placeholder 6">
            <a:extLst>
              <a:ext uri="{FF2B5EF4-FFF2-40B4-BE49-F238E27FC236}">
                <a16:creationId xmlns:a16="http://schemas.microsoft.com/office/drawing/2014/main" id="{191147DD-03AA-4BA3-AFAA-F070EDBA94F2}"/>
              </a:ext>
            </a:extLst>
          </p:cNvPr>
          <p:cNvSpPr>
            <a:spLocks noGrp="1"/>
          </p:cNvSpPr>
          <p:nvPr>
            <p:ph type="body" sz="quarter" idx="15" hasCustomPrompt="1"/>
          </p:nvPr>
        </p:nvSpPr>
        <p:spPr bwMode="white">
          <a:xfrm>
            <a:off x="1087509" y="3957498"/>
            <a:ext cx="3418763" cy="202889"/>
          </a:xfrm>
          <a:prstGeom prst="rect">
            <a:avLst/>
          </a:prstGeom>
        </p:spPr>
        <p:txBody>
          <a:bodyPr>
            <a:normAutofit/>
          </a:bodyPr>
          <a:lstStyle>
            <a:lvl1pPr marL="0" indent="0">
              <a:lnSpc>
                <a:spcPts val="1125"/>
              </a:lnSpc>
              <a:spcAft>
                <a:spcPts val="0"/>
              </a:spcAft>
              <a:buNone/>
              <a:defRPr sz="713">
                <a:solidFill>
                  <a:schemeClr val="bg1"/>
                </a:solidFill>
              </a:defRPr>
            </a:lvl1pPr>
          </a:lstStyle>
          <a:p>
            <a:pPr lvl="0"/>
            <a:r>
              <a:rPr lang="en-US" dirty="0"/>
              <a:t>Click to edit Master text styles</a:t>
            </a:r>
          </a:p>
        </p:txBody>
      </p:sp>
    </p:spTree>
    <p:extLst>
      <p:ext uri="{BB962C8B-B14F-4D97-AF65-F5344CB8AC3E}">
        <p14:creationId xmlns:p14="http://schemas.microsoft.com/office/powerpoint/2010/main" val="1369942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5">
            <a:extLst>
              <a:ext uri="{FF2B5EF4-FFF2-40B4-BE49-F238E27FC236}">
                <a16:creationId xmlns:a16="http://schemas.microsoft.com/office/drawing/2014/main" id="{BAB8350F-2CED-1E01-A358-F53B28AF1E35}"/>
              </a:ext>
            </a:extLst>
          </p:cNvPr>
          <p:cNvSpPr>
            <a:spLocks noGrp="1"/>
          </p:cNvSpPr>
          <p:nvPr>
            <p:ph type="sldNum" sz="quarter" idx="10"/>
          </p:nvPr>
        </p:nvSpPr>
        <p:spPr>
          <a:xfrm>
            <a:off x="8989484" y="6629413"/>
            <a:ext cx="2844800" cy="365125"/>
          </a:xfrm>
          <a:prstGeom prst="rect">
            <a:avLst/>
          </a:prstGeom>
        </p:spPr>
        <p:txBody>
          <a:bodyPr vert="horz" wrap="square" lIns="91440" tIns="45720" rIns="91440" bIns="45720" numCol="1" anchor="t" anchorCtr="0" compatLnSpc="1">
            <a:prstTxWarp prst="textNoShape">
              <a:avLst/>
            </a:prstTxWarp>
          </a:bodyPr>
          <a:lstStyle>
            <a:lvl1pPr algn="r" eaLnBrk="1" hangingPunct="1">
              <a:defRPr sz="600">
                <a:solidFill>
                  <a:schemeClr val="bg1"/>
                </a:solidFill>
                <a:latin typeface="Frutiger LT 55 Roman" pitchFamily="34" charset="0"/>
              </a:defRPr>
            </a:lvl1pPr>
          </a:lstStyle>
          <a:p>
            <a:fld id="{71C63AB4-6DC0-4902-8E9D-B5377E74E401}" type="slidenum">
              <a:rPr lang="en-SG" smtClean="0"/>
              <a:t>‹#›</a:t>
            </a:fld>
            <a:endParaRPr lang="en-SG"/>
          </a:p>
        </p:txBody>
      </p:sp>
    </p:spTree>
    <p:extLst>
      <p:ext uri="{BB962C8B-B14F-4D97-AF65-F5344CB8AC3E}">
        <p14:creationId xmlns:p14="http://schemas.microsoft.com/office/powerpoint/2010/main" val="34348631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496460"/>
            <a:ext cx="4011084" cy="1162050"/>
          </a:xfrm>
          <a:prstGeom prst="rect">
            <a:avLst/>
          </a:prstGeom>
        </p:spPr>
        <p:txBody>
          <a:bodyPr anchor="b"/>
          <a:lstStyle>
            <a:lvl1pPr algn="l">
              <a:defRPr sz="1500" b="1" cap="all">
                <a:solidFill>
                  <a:srgbClr val="F17D00"/>
                </a:solidFill>
                <a:latin typeface="Frutiger LT 55 Roman"/>
                <a:cs typeface="Frutiger LT 55 Roman"/>
              </a:defRPr>
            </a:lvl1pPr>
          </a:lstStyle>
          <a:p>
            <a:r>
              <a:rPr lang="en-US"/>
              <a:t>Click to edit Master title style</a:t>
            </a:r>
            <a:endParaRPr lang="en-US" dirty="0"/>
          </a:p>
        </p:txBody>
      </p:sp>
      <p:sp>
        <p:nvSpPr>
          <p:cNvPr id="3" name="Content Placeholder 2"/>
          <p:cNvSpPr>
            <a:spLocks noGrp="1"/>
          </p:cNvSpPr>
          <p:nvPr>
            <p:ph idx="1"/>
          </p:nvPr>
        </p:nvSpPr>
        <p:spPr>
          <a:xfrm>
            <a:off x="4766733" y="952421"/>
            <a:ext cx="6815667" cy="5173745"/>
          </a:xfrm>
          <a:prstGeom prst="rect">
            <a:avLst/>
          </a:prstGeom>
        </p:spPr>
        <p:txBody>
          <a:bodyPr/>
          <a:lstStyle>
            <a:lvl1pPr>
              <a:defRPr sz="2400">
                <a:solidFill>
                  <a:srgbClr val="F17D00"/>
                </a:solidFill>
                <a:latin typeface="Frutiger LT 55 Roman"/>
                <a:cs typeface="Frutiger LT 55 Roman"/>
              </a:defRPr>
            </a:lvl1pPr>
            <a:lvl2pPr>
              <a:defRPr sz="2100">
                <a:solidFill>
                  <a:schemeClr val="bg1"/>
                </a:solidFill>
                <a:latin typeface="Frutiger LT 55 Roman"/>
                <a:cs typeface="Frutiger LT 55 Roman"/>
              </a:defRPr>
            </a:lvl2pPr>
            <a:lvl3pPr>
              <a:defRPr sz="1800">
                <a:solidFill>
                  <a:schemeClr val="bg1"/>
                </a:solidFill>
                <a:latin typeface="Frutiger LT 55 Roman"/>
                <a:cs typeface="Frutiger LT 55 Roman"/>
              </a:defRPr>
            </a:lvl3pPr>
            <a:lvl4pPr>
              <a:defRPr sz="1500">
                <a:solidFill>
                  <a:schemeClr val="bg1"/>
                </a:solidFill>
                <a:latin typeface="Frutiger LT 55 Roman"/>
                <a:cs typeface="Frutiger LT 55 Roman"/>
              </a:defRPr>
            </a:lvl4pPr>
            <a:lvl5pPr>
              <a:defRPr sz="1500">
                <a:solidFill>
                  <a:schemeClr val="bg1"/>
                </a:solidFill>
                <a:latin typeface="Frutiger LT 55 Roman"/>
                <a:cs typeface="Frutiger LT 55 Roman"/>
              </a:defRPr>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09603" y="1846045"/>
            <a:ext cx="4011084" cy="4280118"/>
          </a:xfrm>
          <a:prstGeom prst="rect">
            <a:avLst/>
          </a:prstGeom>
        </p:spPr>
        <p:txBody>
          <a:bodyPr/>
          <a:lstStyle>
            <a:lvl1pPr marL="0" indent="0">
              <a:buNone/>
              <a:defRPr sz="1051">
                <a:solidFill>
                  <a:schemeClr val="bg1"/>
                </a:solidFill>
                <a:latin typeface="Frutiger LT 55 Roman"/>
                <a:cs typeface="Frutiger LT 55 Roman"/>
              </a:defRPr>
            </a:lvl1pPr>
            <a:lvl2pPr marL="342874" indent="0">
              <a:buNone/>
              <a:defRPr sz="900"/>
            </a:lvl2pPr>
            <a:lvl3pPr marL="685749" indent="0">
              <a:buNone/>
              <a:defRPr sz="751"/>
            </a:lvl3pPr>
            <a:lvl4pPr marL="1028624" indent="0">
              <a:buNone/>
              <a:defRPr sz="675"/>
            </a:lvl4pPr>
            <a:lvl5pPr marL="1371498" indent="0">
              <a:buNone/>
              <a:defRPr sz="675"/>
            </a:lvl5pPr>
            <a:lvl6pPr marL="1714371" indent="0">
              <a:buNone/>
              <a:defRPr sz="675"/>
            </a:lvl6pPr>
            <a:lvl7pPr marL="2057246" indent="0">
              <a:buNone/>
              <a:defRPr sz="675"/>
            </a:lvl7pPr>
            <a:lvl8pPr marL="2400120" indent="0">
              <a:buNone/>
              <a:defRPr sz="675"/>
            </a:lvl8pPr>
            <a:lvl9pPr marL="2742994" indent="0">
              <a:buNone/>
              <a:defRPr sz="675"/>
            </a:lvl9pPr>
          </a:lstStyle>
          <a:p>
            <a:pPr lvl="0"/>
            <a:r>
              <a:rPr lang="en-US"/>
              <a:t>Click to edit Master text styles</a:t>
            </a:r>
          </a:p>
        </p:txBody>
      </p:sp>
      <p:sp>
        <p:nvSpPr>
          <p:cNvPr id="5" name="Text Placeholder 2"/>
          <p:cNvSpPr>
            <a:spLocks noGrp="1"/>
          </p:cNvSpPr>
          <p:nvPr>
            <p:ph type="body" idx="10"/>
          </p:nvPr>
        </p:nvSpPr>
        <p:spPr>
          <a:xfrm>
            <a:off x="664231" y="6139778"/>
            <a:ext cx="10363200" cy="392959"/>
          </a:xfrm>
          <a:prstGeom prst="rect">
            <a:avLst/>
          </a:prstGeom>
        </p:spPr>
        <p:txBody>
          <a:bodyPr anchor="b"/>
          <a:lstStyle>
            <a:lvl1pPr marL="0" indent="0">
              <a:buNone/>
              <a:defRPr sz="1200" cap="all">
                <a:solidFill>
                  <a:schemeClr val="bg1"/>
                </a:solidFill>
                <a:latin typeface="Frutiger LT 55 Roman"/>
                <a:cs typeface="Frutiger LT 55 Roman"/>
              </a:defRPr>
            </a:lvl1pPr>
            <a:lvl2pPr marL="342874" indent="0">
              <a:buNone/>
              <a:defRPr sz="1351"/>
            </a:lvl2pPr>
            <a:lvl3pPr marL="685749" indent="0">
              <a:buNone/>
              <a:defRPr sz="1200"/>
            </a:lvl3pPr>
            <a:lvl4pPr marL="1028624" indent="0">
              <a:buNone/>
              <a:defRPr sz="1051"/>
            </a:lvl4pPr>
            <a:lvl5pPr marL="1371498" indent="0">
              <a:buNone/>
              <a:defRPr sz="1051"/>
            </a:lvl5pPr>
            <a:lvl6pPr marL="1714371" indent="0">
              <a:buNone/>
              <a:defRPr sz="1051"/>
            </a:lvl6pPr>
            <a:lvl7pPr marL="2057246" indent="0">
              <a:buNone/>
              <a:defRPr sz="1051"/>
            </a:lvl7pPr>
            <a:lvl8pPr marL="2400120" indent="0">
              <a:buNone/>
              <a:defRPr sz="1051"/>
            </a:lvl8pPr>
            <a:lvl9pPr marL="2742994" indent="0">
              <a:buNone/>
              <a:defRPr sz="1051"/>
            </a:lvl9pPr>
          </a:lstStyle>
          <a:p>
            <a:pPr lvl="0"/>
            <a:r>
              <a:rPr lang="en-US"/>
              <a:t>Click to edit Master text styles</a:t>
            </a:r>
          </a:p>
        </p:txBody>
      </p:sp>
      <p:sp>
        <p:nvSpPr>
          <p:cNvPr id="6" name="Slide Number Placeholder 5">
            <a:extLst>
              <a:ext uri="{FF2B5EF4-FFF2-40B4-BE49-F238E27FC236}">
                <a16:creationId xmlns:a16="http://schemas.microsoft.com/office/drawing/2014/main" id="{D937418D-B970-7005-F308-045AEFC65E65}"/>
              </a:ext>
            </a:extLst>
          </p:cNvPr>
          <p:cNvSpPr>
            <a:spLocks noGrp="1"/>
          </p:cNvSpPr>
          <p:nvPr>
            <p:ph type="sldNum" sz="quarter" idx="11"/>
          </p:nvPr>
        </p:nvSpPr>
        <p:spPr>
          <a:xfrm>
            <a:off x="8989484" y="6629413"/>
            <a:ext cx="2844800" cy="365125"/>
          </a:xfrm>
          <a:prstGeom prst="rect">
            <a:avLst/>
          </a:prstGeom>
        </p:spPr>
        <p:txBody>
          <a:bodyPr vert="horz" wrap="square" lIns="91440" tIns="45720" rIns="91440" bIns="45720" numCol="1" anchor="t" anchorCtr="0" compatLnSpc="1">
            <a:prstTxWarp prst="textNoShape">
              <a:avLst/>
            </a:prstTxWarp>
          </a:bodyPr>
          <a:lstStyle>
            <a:lvl1pPr algn="r" eaLnBrk="1" hangingPunct="1">
              <a:defRPr sz="600">
                <a:solidFill>
                  <a:schemeClr val="bg1"/>
                </a:solidFill>
                <a:latin typeface="Frutiger LT 55 Roman" pitchFamily="34" charset="0"/>
              </a:defRPr>
            </a:lvl1pPr>
          </a:lstStyle>
          <a:p>
            <a:fld id="{71C63AB4-6DC0-4902-8E9D-B5377E74E401}" type="slidenum">
              <a:rPr lang="en-SG" smtClean="0"/>
              <a:t>‹#›</a:t>
            </a:fld>
            <a:endParaRPr lang="en-SG"/>
          </a:p>
        </p:txBody>
      </p:sp>
    </p:spTree>
    <p:extLst>
      <p:ext uri="{BB962C8B-B14F-4D97-AF65-F5344CB8AC3E}">
        <p14:creationId xmlns:p14="http://schemas.microsoft.com/office/powerpoint/2010/main" val="16253858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a:prstGeom prst="rect">
            <a:avLst/>
          </a:prstGeom>
        </p:spPr>
        <p:txBody>
          <a:bodyPr anchor="b"/>
          <a:lstStyle>
            <a:lvl1pPr algn="l">
              <a:defRPr sz="1500" b="0" cap="all">
                <a:solidFill>
                  <a:srgbClr val="FFFFFF"/>
                </a:solidFill>
                <a:latin typeface="Frutiger LT 55 Roman"/>
                <a:cs typeface="Frutiger LT 55 Roman"/>
              </a:defRPr>
            </a:lvl1pPr>
          </a:lstStyle>
          <a:p>
            <a:r>
              <a:rPr lang="en-US"/>
              <a:t>Click to edit Master title style</a:t>
            </a:r>
            <a:endParaRPr lang="en-US" dirty="0"/>
          </a:p>
        </p:txBody>
      </p:sp>
      <p:sp>
        <p:nvSpPr>
          <p:cNvPr id="3" name="Picture Placeholder 2"/>
          <p:cNvSpPr>
            <a:spLocks noGrp="1"/>
          </p:cNvSpPr>
          <p:nvPr>
            <p:ph type="pic" idx="1"/>
          </p:nvPr>
        </p:nvSpPr>
        <p:spPr>
          <a:xfrm>
            <a:off x="2389717" y="612775"/>
            <a:ext cx="7315200" cy="4114800"/>
          </a:xfrm>
          <a:prstGeom prst="rect">
            <a:avLst/>
          </a:prstGeom>
        </p:spPr>
        <p:txBody>
          <a:bodyPr/>
          <a:lstStyle>
            <a:lvl1pPr marL="0" indent="0">
              <a:buNone/>
              <a:defRPr sz="2400" b="0" i="0">
                <a:solidFill>
                  <a:schemeClr val="bg1"/>
                </a:solidFill>
                <a:latin typeface="Frutiger LT 55 Roman"/>
                <a:cs typeface="Frutiger LT 55 Roman"/>
              </a:defRPr>
            </a:lvl1pPr>
            <a:lvl2pPr marL="342874" indent="0">
              <a:buNone/>
              <a:defRPr sz="2100"/>
            </a:lvl2pPr>
            <a:lvl3pPr marL="685749" indent="0">
              <a:buNone/>
              <a:defRPr sz="1800"/>
            </a:lvl3pPr>
            <a:lvl4pPr marL="1028624" indent="0">
              <a:buNone/>
              <a:defRPr sz="1500"/>
            </a:lvl4pPr>
            <a:lvl5pPr marL="1371498" indent="0">
              <a:buNone/>
              <a:defRPr sz="1500"/>
            </a:lvl5pPr>
            <a:lvl6pPr marL="1714371" indent="0">
              <a:buNone/>
              <a:defRPr sz="1500"/>
            </a:lvl6pPr>
            <a:lvl7pPr marL="2057246" indent="0">
              <a:buNone/>
              <a:defRPr sz="1500"/>
            </a:lvl7pPr>
            <a:lvl8pPr marL="2400120" indent="0">
              <a:buNone/>
              <a:defRPr sz="1500"/>
            </a:lvl8pPr>
            <a:lvl9pPr marL="2742994" indent="0">
              <a:buNone/>
              <a:defRPr sz="1500"/>
            </a:lvl9pPr>
          </a:lstStyle>
          <a:p>
            <a:pPr lvl="0"/>
            <a:r>
              <a:rPr lang="en-US" noProof="0"/>
              <a:t>Click icon to add picture</a:t>
            </a:r>
            <a:endParaRPr lang="en-US" noProof="0" dirty="0"/>
          </a:p>
        </p:txBody>
      </p:sp>
      <p:sp>
        <p:nvSpPr>
          <p:cNvPr id="4" name="Text Placeholder 3"/>
          <p:cNvSpPr>
            <a:spLocks noGrp="1"/>
          </p:cNvSpPr>
          <p:nvPr>
            <p:ph type="body" sz="half" idx="2"/>
          </p:nvPr>
        </p:nvSpPr>
        <p:spPr>
          <a:xfrm>
            <a:off x="2389717" y="5367338"/>
            <a:ext cx="7315200" cy="804862"/>
          </a:xfrm>
          <a:prstGeom prst="rect">
            <a:avLst/>
          </a:prstGeom>
        </p:spPr>
        <p:txBody>
          <a:bodyPr/>
          <a:lstStyle>
            <a:lvl1pPr marL="0" indent="0">
              <a:buNone/>
              <a:defRPr sz="1051">
                <a:solidFill>
                  <a:srgbClr val="FFFFFF"/>
                </a:solidFill>
                <a:latin typeface="Frutiger LT 55 Roman"/>
                <a:cs typeface="Frutiger LT 55 Roman"/>
              </a:defRPr>
            </a:lvl1pPr>
            <a:lvl2pPr marL="342874" indent="0">
              <a:buNone/>
              <a:defRPr sz="900"/>
            </a:lvl2pPr>
            <a:lvl3pPr marL="685749" indent="0">
              <a:buNone/>
              <a:defRPr sz="751"/>
            </a:lvl3pPr>
            <a:lvl4pPr marL="1028624" indent="0">
              <a:buNone/>
              <a:defRPr sz="675"/>
            </a:lvl4pPr>
            <a:lvl5pPr marL="1371498" indent="0">
              <a:buNone/>
              <a:defRPr sz="675"/>
            </a:lvl5pPr>
            <a:lvl6pPr marL="1714371" indent="0">
              <a:buNone/>
              <a:defRPr sz="675"/>
            </a:lvl6pPr>
            <a:lvl7pPr marL="2057246" indent="0">
              <a:buNone/>
              <a:defRPr sz="675"/>
            </a:lvl7pPr>
            <a:lvl8pPr marL="2400120" indent="0">
              <a:buNone/>
              <a:defRPr sz="675"/>
            </a:lvl8pPr>
            <a:lvl9pPr marL="2742994" indent="0">
              <a:buNone/>
              <a:defRPr sz="675"/>
            </a:lvl9pPr>
          </a:lstStyle>
          <a:p>
            <a:pPr lvl="0"/>
            <a:r>
              <a:rPr lang="en-US"/>
              <a:t>Click to edit Master text styles</a:t>
            </a:r>
          </a:p>
        </p:txBody>
      </p:sp>
      <p:sp>
        <p:nvSpPr>
          <p:cNvPr id="5" name="Text Placeholder 2"/>
          <p:cNvSpPr>
            <a:spLocks noGrp="1"/>
          </p:cNvSpPr>
          <p:nvPr>
            <p:ph type="body" idx="10"/>
          </p:nvPr>
        </p:nvSpPr>
        <p:spPr>
          <a:xfrm>
            <a:off x="664231" y="6139778"/>
            <a:ext cx="10363200" cy="392959"/>
          </a:xfrm>
          <a:prstGeom prst="rect">
            <a:avLst/>
          </a:prstGeom>
        </p:spPr>
        <p:txBody>
          <a:bodyPr anchor="b"/>
          <a:lstStyle>
            <a:lvl1pPr marL="0" indent="0">
              <a:buNone/>
              <a:defRPr sz="1200" cap="all">
                <a:solidFill>
                  <a:schemeClr val="bg1"/>
                </a:solidFill>
                <a:latin typeface="Frutiger LT 55 Roman"/>
                <a:cs typeface="Frutiger LT 55 Roman"/>
              </a:defRPr>
            </a:lvl1pPr>
            <a:lvl2pPr marL="342874" indent="0">
              <a:buNone/>
              <a:defRPr sz="1351"/>
            </a:lvl2pPr>
            <a:lvl3pPr marL="685749" indent="0">
              <a:buNone/>
              <a:defRPr sz="1200"/>
            </a:lvl3pPr>
            <a:lvl4pPr marL="1028624" indent="0">
              <a:buNone/>
              <a:defRPr sz="1051"/>
            </a:lvl4pPr>
            <a:lvl5pPr marL="1371498" indent="0">
              <a:buNone/>
              <a:defRPr sz="1051"/>
            </a:lvl5pPr>
            <a:lvl6pPr marL="1714371" indent="0">
              <a:buNone/>
              <a:defRPr sz="1051"/>
            </a:lvl6pPr>
            <a:lvl7pPr marL="2057246" indent="0">
              <a:buNone/>
              <a:defRPr sz="1051"/>
            </a:lvl7pPr>
            <a:lvl8pPr marL="2400120" indent="0">
              <a:buNone/>
              <a:defRPr sz="1051"/>
            </a:lvl8pPr>
            <a:lvl9pPr marL="2742994" indent="0">
              <a:buNone/>
              <a:defRPr sz="1051"/>
            </a:lvl9pPr>
          </a:lstStyle>
          <a:p>
            <a:pPr lvl="0"/>
            <a:r>
              <a:rPr lang="en-US"/>
              <a:t>Click to edit Master text styles</a:t>
            </a:r>
          </a:p>
        </p:txBody>
      </p:sp>
      <p:sp>
        <p:nvSpPr>
          <p:cNvPr id="6" name="Slide Number Placeholder 5">
            <a:extLst>
              <a:ext uri="{FF2B5EF4-FFF2-40B4-BE49-F238E27FC236}">
                <a16:creationId xmlns:a16="http://schemas.microsoft.com/office/drawing/2014/main" id="{9BFAFAE4-CBAB-44B2-8D53-88ECFE7E54E6}"/>
              </a:ext>
            </a:extLst>
          </p:cNvPr>
          <p:cNvSpPr>
            <a:spLocks noGrp="1"/>
          </p:cNvSpPr>
          <p:nvPr>
            <p:ph type="sldNum" sz="quarter" idx="11"/>
          </p:nvPr>
        </p:nvSpPr>
        <p:spPr>
          <a:xfrm>
            <a:off x="8989484" y="6629413"/>
            <a:ext cx="2844800" cy="365125"/>
          </a:xfrm>
          <a:prstGeom prst="rect">
            <a:avLst/>
          </a:prstGeom>
        </p:spPr>
        <p:txBody>
          <a:bodyPr vert="horz" wrap="square" lIns="91440" tIns="45720" rIns="91440" bIns="45720" numCol="1" anchor="t" anchorCtr="0" compatLnSpc="1">
            <a:prstTxWarp prst="textNoShape">
              <a:avLst/>
            </a:prstTxWarp>
          </a:bodyPr>
          <a:lstStyle>
            <a:lvl1pPr algn="r" eaLnBrk="1" hangingPunct="1">
              <a:defRPr sz="600">
                <a:solidFill>
                  <a:schemeClr val="bg1"/>
                </a:solidFill>
                <a:latin typeface="Frutiger LT 55 Roman" pitchFamily="34" charset="0"/>
              </a:defRPr>
            </a:lvl1pPr>
          </a:lstStyle>
          <a:p>
            <a:fld id="{71C63AB4-6DC0-4902-8E9D-B5377E74E401}" type="slidenum">
              <a:rPr lang="en-SG" smtClean="0"/>
              <a:t>‹#›</a:t>
            </a:fld>
            <a:endParaRPr lang="en-SG"/>
          </a:p>
        </p:txBody>
      </p:sp>
    </p:spTree>
    <p:extLst>
      <p:ext uri="{BB962C8B-B14F-4D97-AF65-F5344CB8AC3E}">
        <p14:creationId xmlns:p14="http://schemas.microsoft.com/office/powerpoint/2010/main" val="21372739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jpe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theme" Target="../theme/theme2.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5" Type="http://schemas.openxmlformats.org/officeDocument/2006/relationships/image" Target="../media/image2.png"/><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image" Target="../media/image3.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image" Target="../media/image4.png"/><Relationship Id="rId3" Type="http://schemas.openxmlformats.org/officeDocument/2006/relationships/slideLayout" Target="../slideLayouts/slideLayout30.xml"/><Relationship Id="rId7" Type="http://schemas.openxmlformats.org/officeDocument/2006/relationships/slideLayout" Target="../slideLayouts/slideLayout34.xml"/><Relationship Id="rId12" Type="http://schemas.openxmlformats.org/officeDocument/2006/relationships/theme" Target="../theme/theme3.xml"/><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5" Type="http://schemas.openxmlformats.org/officeDocument/2006/relationships/slideLayout" Target="../slideLayouts/slideLayout32.xml"/><Relationship Id="rId10" Type="http://schemas.openxmlformats.org/officeDocument/2006/relationships/slideLayout" Target="../slideLayouts/slideLayout37.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image" Target="../media/image5.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6.xml"/><Relationship Id="rId13" Type="http://schemas.openxmlformats.org/officeDocument/2006/relationships/slideLayout" Target="../slideLayouts/slideLayout51.xml"/><Relationship Id="rId3" Type="http://schemas.openxmlformats.org/officeDocument/2006/relationships/slideLayout" Target="../slideLayouts/slideLayout41.xml"/><Relationship Id="rId7" Type="http://schemas.openxmlformats.org/officeDocument/2006/relationships/slideLayout" Target="../slideLayouts/slideLayout45.xml"/><Relationship Id="rId12" Type="http://schemas.openxmlformats.org/officeDocument/2006/relationships/slideLayout" Target="../slideLayouts/slideLayout50.xml"/><Relationship Id="rId17" Type="http://schemas.openxmlformats.org/officeDocument/2006/relationships/image" Target="../media/image5.png"/><Relationship Id="rId2" Type="http://schemas.openxmlformats.org/officeDocument/2006/relationships/slideLayout" Target="../slideLayouts/slideLayout40.xml"/><Relationship Id="rId16" Type="http://schemas.openxmlformats.org/officeDocument/2006/relationships/theme" Target="../theme/theme4.xml"/><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5" Type="http://schemas.openxmlformats.org/officeDocument/2006/relationships/slideLayout" Target="../slideLayouts/slideLayout43.xml"/><Relationship Id="rId15" Type="http://schemas.openxmlformats.org/officeDocument/2006/relationships/slideLayout" Target="../slideLayouts/slideLayout53.xml"/><Relationship Id="rId10" Type="http://schemas.openxmlformats.org/officeDocument/2006/relationships/slideLayout" Target="../slideLayouts/slideLayout48.xml"/><Relationship Id="rId4" Type="http://schemas.openxmlformats.org/officeDocument/2006/relationships/slideLayout" Target="../slideLayouts/slideLayout42.xml"/><Relationship Id="rId9" Type="http://schemas.openxmlformats.org/officeDocument/2006/relationships/slideLayout" Target="../slideLayouts/slideLayout47.xml"/><Relationship Id="rId14" Type="http://schemas.openxmlformats.org/officeDocument/2006/relationships/slideLayout" Target="../slideLayouts/slideLayout5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1.xml"/><Relationship Id="rId13" Type="http://schemas.openxmlformats.org/officeDocument/2006/relationships/slideLayout" Target="../slideLayouts/slideLayout66.xml"/><Relationship Id="rId18" Type="http://schemas.openxmlformats.org/officeDocument/2006/relationships/image" Target="../media/image2.png"/><Relationship Id="rId3" Type="http://schemas.openxmlformats.org/officeDocument/2006/relationships/slideLayout" Target="../slideLayouts/slideLayout56.xml"/><Relationship Id="rId7" Type="http://schemas.openxmlformats.org/officeDocument/2006/relationships/slideLayout" Target="../slideLayouts/slideLayout60.xml"/><Relationship Id="rId12" Type="http://schemas.openxmlformats.org/officeDocument/2006/relationships/slideLayout" Target="../slideLayouts/slideLayout65.xml"/><Relationship Id="rId17" Type="http://schemas.openxmlformats.org/officeDocument/2006/relationships/image" Target="../media/image1.jpeg"/><Relationship Id="rId2" Type="http://schemas.openxmlformats.org/officeDocument/2006/relationships/slideLayout" Target="../slideLayouts/slideLayout55.xml"/><Relationship Id="rId16" Type="http://schemas.openxmlformats.org/officeDocument/2006/relationships/theme" Target="../theme/theme5.xml"/><Relationship Id="rId1" Type="http://schemas.openxmlformats.org/officeDocument/2006/relationships/slideLayout" Target="../slideLayouts/slideLayout54.xml"/><Relationship Id="rId6" Type="http://schemas.openxmlformats.org/officeDocument/2006/relationships/slideLayout" Target="../slideLayouts/slideLayout59.xml"/><Relationship Id="rId11" Type="http://schemas.openxmlformats.org/officeDocument/2006/relationships/slideLayout" Target="../slideLayouts/slideLayout64.xml"/><Relationship Id="rId5" Type="http://schemas.openxmlformats.org/officeDocument/2006/relationships/slideLayout" Target="../slideLayouts/slideLayout58.xml"/><Relationship Id="rId15" Type="http://schemas.openxmlformats.org/officeDocument/2006/relationships/slideLayout" Target="../slideLayouts/slideLayout68.xml"/><Relationship Id="rId10" Type="http://schemas.openxmlformats.org/officeDocument/2006/relationships/slideLayout" Target="../slideLayouts/slideLayout63.xml"/><Relationship Id="rId4" Type="http://schemas.openxmlformats.org/officeDocument/2006/relationships/slideLayout" Target="../slideLayouts/slideLayout57.xml"/><Relationship Id="rId9" Type="http://schemas.openxmlformats.org/officeDocument/2006/relationships/slideLayout" Target="../slideLayouts/slideLayout62.xml"/><Relationship Id="rId14" Type="http://schemas.openxmlformats.org/officeDocument/2006/relationships/slideLayout" Target="../slideLayouts/slideLayout6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3" descr="bg-blue-1.jpg">
            <a:extLst>
              <a:ext uri="{FF2B5EF4-FFF2-40B4-BE49-F238E27FC236}">
                <a16:creationId xmlns:a16="http://schemas.microsoft.com/office/drawing/2014/main" id="{F31FDEFB-9D81-EABB-8294-0D911FCC9857}"/>
              </a:ext>
            </a:extLst>
          </p:cNvPr>
          <p:cNvPicPr>
            <a:picLocks noChangeAspect="1"/>
          </p:cNvPicPr>
          <p:nvPr/>
        </p:nvPicPr>
        <p:blipFill>
          <a:blip r:embed="rId17">
            <a:extLst>
              <a:ext uri="{28A0092B-C50C-407E-A947-70E740481C1C}">
                <a14:useLocalDpi xmlns:a14="http://schemas.microsoft.com/office/drawing/2010/main" val="0"/>
              </a:ext>
            </a:extLst>
          </a:blip>
          <a:srcRect/>
          <a:stretch>
            <a:fillRect/>
          </a:stretch>
        </p:blipFill>
        <p:spPr bwMode="auto">
          <a:xfrm>
            <a:off x="-8467" y="-6350"/>
            <a:ext cx="12259733" cy="6907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8" name="Picture 5" descr="orange-stripe.gif">
            <a:extLst>
              <a:ext uri="{FF2B5EF4-FFF2-40B4-BE49-F238E27FC236}">
                <a16:creationId xmlns:a16="http://schemas.microsoft.com/office/drawing/2014/main" id="{571271A1-5B30-54C2-2B18-78872BA45087}"/>
              </a:ext>
            </a:extLst>
          </p:cNvPr>
          <p:cNvPicPr>
            <a:picLocks noChangeAspect="1"/>
          </p:cNvPicPr>
          <p:nvPr/>
        </p:nvPicPr>
        <p:blipFill>
          <a:blip r:embed="rId18">
            <a:extLst>
              <a:ext uri="{28A0092B-C50C-407E-A947-70E740481C1C}">
                <a14:useLocalDpi xmlns:a14="http://schemas.microsoft.com/office/drawing/2010/main" val="0"/>
              </a:ext>
            </a:extLst>
          </a:blip>
          <a:srcRect t="3" r="6001" b="-5"/>
          <a:stretch>
            <a:fillRect/>
          </a:stretch>
        </p:blipFill>
        <p:spPr bwMode="auto">
          <a:xfrm>
            <a:off x="797993" y="6072201"/>
            <a:ext cx="11459633" cy="84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41959213"/>
      </p:ext>
    </p:extLst>
  </p:cSld>
  <p:clrMap bg1="lt1" tx1="dk1" bg2="lt2" tx2="dk2" accent1="accent1" accent2="accent2" accent3="accent3" accent4="accent4" accent5="accent5" accent6="accent6" hlink="hlink" folHlink="folHlink"/>
  <p:sldLayoutIdLst>
    <p:sldLayoutId id="2147483773" r:id="rId1"/>
    <p:sldLayoutId id="2147483774" r:id="rId2"/>
    <p:sldLayoutId id="2147483775" r:id="rId3"/>
    <p:sldLayoutId id="2147483776" r:id="rId4"/>
    <p:sldLayoutId id="2147483777" r:id="rId5"/>
    <p:sldLayoutId id="2147483778" r:id="rId6"/>
    <p:sldLayoutId id="2147483779" r:id="rId7"/>
    <p:sldLayoutId id="2147483780" r:id="rId8"/>
    <p:sldLayoutId id="2147483781" r:id="rId9"/>
    <p:sldLayoutId id="2147483782" r:id="rId10"/>
    <p:sldLayoutId id="2147483783" r:id="rId11"/>
    <p:sldLayoutId id="2147483784" r:id="rId12"/>
    <p:sldLayoutId id="2147483786" r:id="rId13"/>
    <p:sldLayoutId id="2147483787" r:id="rId14"/>
    <p:sldLayoutId id="2147483845" r:id="rId1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ctr" rtl="0" eaLnBrk="1" fontAlgn="base" hangingPunct="1">
        <a:spcBef>
          <a:spcPct val="0"/>
        </a:spcBef>
        <a:spcAft>
          <a:spcPct val="0"/>
        </a:spcAft>
        <a:defRPr sz="3300">
          <a:solidFill>
            <a:schemeClr val="tx2"/>
          </a:solidFill>
          <a:latin typeface="+mj-lt"/>
          <a:ea typeface="MS PGothic" pitchFamily="34" charset="-128"/>
          <a:cs typeface="ＭＳ Ｐゴシック" charset="0"/>
        </a:defRPr>
      </a:lvl1pPr>
      <a:lvl2pPr algn="ctr" rtl="0" eaLnBrk="1" fontAlgn="base" hangingPunct="1">
        <a:spcBef>
          <a:spcPct val="0"/>
        </a:spcBef>
        <a:spcAft>
          <a:spcPct val="0"/>
        </a:spcAft>
        <a:defRPr sz="3300">
          <a:solidFill>
            <a:schemeClr val="tx2"/>
          </a:solidFill>
          <a:latin typeface="Arial" charset="0"/>
          <a:ea typeface="MS PGothic" pitchFamily="34" charset="-128"/>
          <a:cs typeface="ＭＳ Ｐゴシック" charset="0"/>
        </a:defRPr>
      </a:lvl2pPr>
      <a:lvl3pPr algn="ctr" rtl="0" eaLnBrk="1" fontAlgn="base" hangingPunct="1">
        <a:spcBef>
          <a:spcPct val="0"/>
        </a:spcBef>
        <a:spcAft>
          <a:spcPct val="0"/>
        </a:spcAft>
        <a:defRPr sz="3300">
          <a:solidFill>
            <a:schemeClr val="tx2"/>
          </a:solidFill>
          <a:latin typeface="Arial" charset="0"/>
          <a:ea typeface="MS PGothic" pitchFamily="34" charset="-128"/>
          <a:cs typeface="ＭＳ Ｐゴシック" charset="0"/>
        </a:defRPr>
      </a:lvl3pPr>
      <a:lvl4pPr algn="ctr" rtl="0" eaLnBrk="1" fontAlgn="base" hangingPunct="1">
        <a:spcBef>
          <a:spcPct val="0"/>
        </a:spcBef>
        <a:spcAft>
          <a:spcPct val="0"/>
        </a:spcAft>
        <a:defRPr sz="3300">
          <a:solidFill>
            <a:schemeClr val="tx2"/>
          </a:solidFill>
          <a:latin typeface="Arial" charset="0"/>
          <a:ea typeface="MS PGothic" pitchFamily="34" charset="-128"/>
          <a:cs typeface="ＭＳ Ｐゴシック" charset="0"/>
        </a:defRPr>
      </a:lvl4pPr>
      <a:lvl5pPr algn="ctr" rtl="0" eaLnBrk="1" fontAlgn="base" hangingPunct="1">
        <a:spcBef>
          <a:spcPct val="0"/>
        </a:spcBef>
        <a:spcAft>
          <a:spcPct val="0"/>
        </a:spcAft>
        <a:defRPr sz="3300">
          <a:solidFill>
            <a:schemeClr val="tx2"/>
          </a:solidFill>
          <a:latin typeface="Arial" charset="0"/>
          <a:ea typeface="MS PGothic" pitchFamily="34" charset="-128"/>
          <a:cs typeface="ＭＳ Ｐゴシック" charset="0"/>
        </a:defRPr>
      </a:lvl5pPr>
      <a:lvl6pPr marL="342874" algn="ctr" rtl="0" eaLnBrk="1" fontAlgn="base" hangingPunct="1">
        <a:spcBef>
          <a:spcPct val="0"/>
        </a:spcBef>
        <a:spcAft>
          <a:spcPct val="0"/>
        </a:spcAft>
        <a:defRPr sz="3300">
          <a:solidFill>
            <a:schemeClr val="tx2"/>
          </a:solidFill>
          <a:latin typeface="Arial" charset="0"/>
          <a:cs typeface="Arial" charset="0"/>
        </a:defRPr>
      </a:lvl6pPr>
      <a:lvl7pPr marL="685749" algn="ctr" rtl="0" eaLnBrk="1" fontAlgn="base" hangingPunct="1">
        <a:spcBef>
          <a:spcPct val="0"/>
        </a:spcBef>
        <a:spcAft>
          <a:spcPct val="0"/>
        </a:spcAft>
        <a:defRPr sz="3300">
          <a:solidFill>
            <a:schemeClr val="tx2"/>
          </a:solidFill>
          <a:latin typeface="Arial" charset="0"/>
          <a:cs typeface="Arial" charset="0"/>
        </a:defRPr>
      </a:lvl7pPr>
      <a:lvl8pPr marL="1028624" algn="ctr" rtl="0" eaLnBrk="1" fontAlgn="base" hangingPunct="1">
        <a:spcBef>
          <a:spcPct val="0"/>
        </a:spcBef>
        <a:spcAft>
          <a:spcPct val="0"/>
        </a:spcAft>
        <a:defRPr sz="3300">
          <a:solidFill>
            <a:schemeClr val="tx2"/>
          </a:solidFill>
          <a:latin typeface="Arial" charset="0"/>
          <a:cs typeface="Arial" charset="0"/>
        </a:defRPr>
      </a:lvl8pPr>
      <a:lvl9pPr marL="1371498" algn="ctr" rtl="0" eaLnBrk="1" fontAlgn="base" hangingPunct="1">
        <a:spcBef>
          <a:spcPct val="0"/>
        </a:spcBef>
        <a:spcAft>
          <a:spcPct val="0"/>
        </a:spcAft>
        <a:defRPr sz="3300">
          <a:solidFill>
            <a:schemeClr val="tx2"/>
          </a:solidFill>
          <a:latin typeface="Arial" charset="0"/>
          <a:cs typeface="Arial" charset="0"/>
        </a:defRPr>
      </a:lvl9pPr>
    </p:titleStyle>
    <p:bodyStyle>
      <a:lvl1pPr marL="257156" indent="-257156" algn="l" rtl="0" eaLnBrk="1" fontAlgn="base" hangingPunct="1">
        <a:spcBef>
          <a:spcPct val="20000"/>
        </a:spcBef>
        <a:spcAft>
          <a:spcPct val="0"/>
        </a:spcAft>
        <a:buChar char="•"/>
        <a:defRPr sz="2400">
          <a:solidFill>
            <a:schemeClr val="tx1"/>
          </a:solidFill>
          <a:latin typeface="+mn-lt"/>
          <a:ea typeface="MS PGothic" pitchFamily="34" charset="-128"/>
          <a:cs typeface="MS PGothic" pitchFamily="34" charset="-128"/>
        </a:defRPr>
      </a:lvl1pPr>
      <a:lvl2pPr marL="557171" indent="-214298" algn="l" rtl="0" eaLnBrk="1" fontAlgn="base" hangingPunct="1">
        <a:spcBef>
          <a:spcPct val="20000"/>
        </a:spcBef>
        <a:spcAft>
          <a:spcPct val="0"/>
        </a:spcAft>
        <a:buChar char="–"/>
        <a:defRPr sz="2100">
          <a:solidFill>
            <a:schemeClr val="tx1"/>
          </a:solidFill>
          <a:latin typeface="+mn-lt"/>
          <a:ea typeface="MS PGothic" pitchFamily="34" charset="-128"/>
          <a:cs typeface="Arial" charset="0"/>
        </a:defRPr>
      </a:lvl2pPr>
      <a:lvl3pPr marL="857186" indent="-171438" algn="l" rtl="0" eaLnBrk="1" fontAlgn="base" hangingPunct="1">
        <a:spcBef>
          <a:spcPct val="20000"/>
        </a:spcBef>
        <a:spcAft>
          <a:spcPct val="0"/>
        </a:spcAft>
        <a:buChar char="•"/>
        <a:defRPr sz="1800">
          <a:solidFill>
            <a:schemeClr val="tx1"/>
          </a:solidFill>
          <a:latin typeface="+mn-lt"/>
          <a:ea typeface="Arial" charset="0"/>
          <a:cs typeface="Arial" charset="0"/>
        </a:defRPr>
      </a:lvl3pPr>
      <a:lvl4pPr marL="1200061" indent="-171438" algn="l" rtl="0" eaLnBrk="1" fontAlgn="base" hangingPunct="1">
        <a:spcBef>
          <a:spcPct val="20000"/>
        </a:spcBef>
        <a:spcAft>
          <a:spcPct val="0"/>
        </a:spcAft>
        <a:buChar char="–"/>
        <a:defRPr sz="1500">
          <a:solidFill>
            <a:schemeClr val="tx1"/>
          </a:solidFill>
          <a:latin typeface="+mn-lt"/>
          <a:ea typeface="Arial" charset="0"/>
          <a:cs typeface="Arial" charset="0"/>
        </a:defRPr>
      </a:lvl4pPr>
      <a:lvl5pPr marL="1542935" indent="-171438" algn="l" rtl="0" eaLnBrk="1" fontAlgn="base" hangingPunct="1">
        <a:spcBef>
          <a:spcPct val="20000"/>
        </a:spcBef>
        <a:spcAft>
          <a:spcPct val="0"/>
        </a:spcAft>
        <a:buChar char="»"/>
        <a:defRPr sz="1500">
          <a:solidFill>
            <a:schemeClr val="tx1"/>
          </a:solidFill>
          <a:latin typeface="+mn-lt"/>
          <a:ea typeface="Arial" charset="0"/>
          <a:cs typeface="Arial" charset="0"/>
        </a:defRPr>
      </a:lvl5pPr>
      <a:lvl6pPr marL="1885810" indent="-171438" algn="l" rtl="0" eaLnBrk="1" fontAlgn="base" hangingPunct="1">
        <a:spcBef>
          <a:spcPct val="20000"/>
        </a:spcBef>
        <a:spcAft>
          <a:spcPct val="0"/>
        </a:spcAft>
        <a:buChar char="»"/>
        <a:defRPr sz="1500">
          <a:solidFill>
            <a:schemeClr val="tx1"/>
          </a:solidFill>
          <a:latin typeface="+mn-lt"/>
          <a:cs typeface="+mn-cs"/>
        </a:defRPr>
      </a:lvl6pPr>
      <a:lvl7pPr marL="2228684" indent="-171438" algn="l" rtl="0" eaLnBrk="1" fontAlgn="base" hangingPunct="1">
        <a:spcBef>
          <a:spcPct val="20000"/>
        </a:spcBef>
        <a:spcAft>
          <a:spcPct val="0"/>
        </a:spcAft>
        <a:buChar char="»"/>
        <a:defRPr sz="1500">
          <a:solidFill>
            <a:schemeClr val="tx1"/>
          </a:solidFill>
          <a:latin typeface="+mn-lt"/>
          <a:cs typeface="+mn-cs"/>
        </a:defRPr>
      </a:lvl7pPr>
      <a:lvl8pPr marL="2571558" indent="-171438" algn="l" rtl="0" eaLnBrk="1" fontAlgn="base" hangingPunct="1">
        <a:spcBef>
          <a:spcPct val="20000"/>
        </a:spcBef>
        <a:spcAft>
          <a:spcPct val="0"/>
        </a:spcAft>
        <a:buChar char="»"/>
        <a:defRPr sz="1500">
          <a:solidFill>
            <a:schemeClr val="tx1"/>
          </a:solidFill>
          <a:latin typeface="+mn-lt"/>
          <a:cs typeface="+mn-cs"/>
        </a:defRPr>
      </a:lvl8pPr>
      <a:lvl9pPr marL="2914433" indent="-171438" algn="l" rtl="0" eaLnBrk="1" fontAlgn="base" hangingPunct="1">
        <a:spcBef>
          <a:spcPct val="20000"/>
        </a:spcBef>
        <a:spcAft>
          <a:spcPct val="0"/>
        </a:spcAft>
        <a:buChar char="»"/>
        <a:defRPr sz="1500">
          <a:solidFill>
            <a:schemeClr val="tx1"/>
          </a:solidFill>
          <a:latin typeface="+mn-lt"/>
          <a:cs typeface="+mn-cs"/>
        </a:defRPr>
      </a:lvl9pPr>
    </p:bodyStyle>
    <p:otherStyle>
      <a:defPPr>
        <a:defRPr lang="en-US"/>
      </a:defPPr>
      <a:lvl1pPr marL="0" algn="l" defTabSz="685749" rtl="0" eaLnBrk="1" latinLnBrk="0" hangingPunct="1">
        <a:defRPr sz="1351" kern="1200">
          <a:solidFill>
            <a:schemeClr val="tx1"/>
          </a:solidFill>
          <a:latin typeface="+mn-lt"/>
          <a:ea typeface="+mn-ea"/>
          <a:cs typeface="+mn-cs"/>
        </a:defRPr>
      </a:lvl1pPr>
      <a:lvl2pPr marL="342874" algn="l" defTabSz="685749" rtl="0" eaLnBrk="1" latinLnBrk="0" hangingPunct="1">
        <a:defRPr sz="1351" kern="1200">
          <a:solidFill>
            <a:schemeClr val="tx1"/>
          </a:solidFill>
          <a:latin typeface="+mn-lt"/>
          <a:ea typeface="+mn-ea"/>
          <a:cs typeface="+mn-cs"/>
        </a:defRPr>
      </a:lvl2pPr>
      <a:lvl3pPr marL="685749" algn="l" defTabSz="685749" rtl="0" eaLnBrk="1" latinLnBrk="0" hangingPunct="1">
        <a:defRPr sz="1351" kern="1200">
          <a:solidFill>
            <a:schemeClr val="tx1"/>
          </a:solidFill>
          <a:latin typeface="+mn-lt"/>
          <a:ea typeface="+mn-ea"/>
          <a:cs typeface="+mn-cs"/>
        </a:defRPr>
      </a:lvl3pPr>
      <a:lvl4pPr marL="1028624" algn="l" defTabSz="685749" rtl="0" eaLnBrk="1" latinLnBrk="0" hangingPunct="1">
        <a:defRPr sz="1351" kern="1200">
          <a:solidFill>
            <a:schemeClr val="tx1"/>
          </a:solidFill>
          <a:latin typeface="+mn-lt"/>
          <a:ea typeface="+mn-ea"/>
          <a:cs typeface="+mn-cs"/>
        </a:defRPr>
      </a:lvl4pPr>
      <a:lvl5pPr marL="1371498" algn="l" defTabSz="685749" rtl="0" eaLnBrk="1" latinLnBrk="0" hangingPunct="1">
        <a:defRPr sz="1351" kern="1200">
          <a:solidFill>
            <a:schemeClr val="tx1"/>
          </a:solidFill>
          <a:latin typeface="+mn-lt"/>
          <a:ea typeface="+mn-ea"/>
          <a:cs typeface="+mn-cs"/>
        </a:defRPr>
      </a:lvl5pPr>
      <a:lvl6pPr marL="1714371" algn="l" defTabSz="685749" rtl="0" eaLnBrk="1" latinLnBrk="0" hangingPunct="1">
        <a:defRPr sz="1351" kern="1200">
          <a:solidFill>
            <a:schemeClr val="tx1"/>
          </a:solidFill>
          <a:latin typeface="+mn-lt"/>
          <a:ea typeface="+mn-ea"/>
          <a:cs typeface="+mn-cs"/>
        </a:defRPr>
      </a:lvl6pPr>
      <a:lvl7pPr marL="2057246" algn="l" defTabSz="685749" rtl="0" eaLnBrk="1" latinLnBrk="0" hangingPunct="1">
        <a:defRPr sz="1351" kern="1200">
          <a:solidFill>
            <a:schemeClr val="tx1"/>
          </a:solidFill>
          <a:latin typeface="+mn-lt"/>
          <a:ea typeface="+mn-ea"/>
          <a:cs typeface="+mn-cs"/>
        </a:defRPr>
      </a:lvl7pPr>
      <a:lvl8pPr marL="2400120" algn="l" defTabSz="685749" rtl="0" eaLnBrk="1" latinLnBrk="0" hangingPunct="1">
        <a:defRPr sz="1351" kern="1200">
          <a:solidFill>
            <a:schemeClr val="tx1"/>
          </a:solidFill>
          <a:latin typeface="+mn-lt"/>
          <a:ea typeface="+mn-ea"/>
          <a:cs typeface="+mn-cs"/>
        </a:defRPr>
      </a:lvl8pPr>
      <a:lvl9pPr marL="2742994" algn="l" defTabSz="685749" rtl="0" eaLnBrk="1" latinLnBrk="0" hangingPunct="1">
        <a:defRPr sz="1351"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50" name="Title Placeholder 1">
            <a:extLst>
              <a:ext uri="{FF2B5EF4-FFF2-40B4-BE49-F238E27FC236}">
                <a16:creationId xmlns:a16="http://schemas.microsoft.com/office/drawing/2014/main" id="{EC81CD68-79B0-1C33-C7CC-FC0E6B24BAE1}"/>
              </a:ext>
            </a:extLst>
          </p:cNvPr>
          <p:cNvSpPr>
            <a:spLocks noGrp="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1" name="Text Placeholder 2">
            <a:extLst>
              <a:ext uri="{FF2B5EF4-FFF2-40B4-BE49-F238E27FC236}">
                <a16:creationId xmlns:a16="http://schemas.microsoft.com/office/drawing/2014/main" id="{78B530A5-0F0A-40D3-82B6-2E65F61025C8}"/>
              </a:ext>
            </a:extLst>
          </p:cNvPr>
          <p:cNvSpPr>
            <a:spLocks noGrp="1"/>
          </p:cNvSpPr>
          <p:nvPr>
            <p:ph type="body" idx="1"/>
          </p:nvPr>
        </p:nvSpPr>
        <p:spPr bwMode="auto">
          <a:xfrm>
            <a:off x="609600" y="1600206"/>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a:extLst>
              <a:ext uri="{FF2B5EF4-FFF2-40B4-BE49-F238E27FC236}">
                <a16:creationId xmlns:a16="http://schemas.microsoft.com/office/drawing/2014/main" id="{077B0D72-937E-2E47-234F-011B93158187}"/>
              </a:ext>
            </a:extLst>
          </p:cNvPr>
          <p:cNvSpPr>
            <a:spLocks noGrp="1"/>
          </p:cNvSpPr>
          <p:nvPr>
            <p:ph type="dt" sz="half" idx="2"/>
          </p:nvPr>
        </p:nvSpPr>
        <p:spPr>
          <a:xfrm>
            <a:off x="609600" y="6356363"/>
            <a:ext cx="2844800" cy="365125"/>
          </a:xfrm>
          <a:prstGeom prst="rect">
            <a:avLst/>
          </a:prstGeom>
        </p:spPr>
        <p:txBody>
          <a:bodyPr vert="horz" wrap="square" lIns="91440" tIns="45720" rIns="91440" bIns="45720" numCol="1" anchor="ctr" anchorCtr="0" compatLnSpc="1">
            <a:prstTxWarp prst="textNoShape">
              <a:avLst/>
            </a:prstTxWarp>
          </a:bodyPr>
          <a:lstStyle>
            <a:lvl1pPr eaLnBrk="1" hangingPunct="1">
              <a:defRPr sz="900">
                <a:solidFill>
                  <a:srgbClr val="898989"/>
                </a:solidFill>
                <a:cs typeface="Arial" pitchFamily="34" charset="0"/>
              </a:defRPr>
            </a:lvl1pPr>
          </a:lstStyle>
          <a:p>
            <a:pPr>
              <a:defRPr/>
            </a:pPr>
            <a:fld id="{876D6147-72D5-42D3-A74E-0C154D7076E7}" type="datetime1">
              <a:rPr lang="en-SG" smtClean="0"/>
              <a:t>13/4/23</a:t>
            </a:fld>
            <a:endParaRPr lang="en-US"/>
          </a:p>
        </p:txBody>
      </p:sp>
      <p:sp>
        <p:nvSpPr>
          <p:cNvPr id="5" name="Footer Placeholder 4">
            <a:extLst>
              <a:ext uri="{FF2B5EF4-FFF2-40B4-BE49-F238E27FC236}">
                <a16:creationId xmlns:a16="http://schemas.microsoft.com/office/drawing/2014/main" id="{67E3928C-570F-29D5-5057-6D7A334342B6}"/>
              </a:ext>
            </a:extLst>
          </p:cNvPr>
          <p:cNvSpPr>
            <a:spLocks noGrp="1"/>
          </p:cNvSpPr>
          <p:nvPr>
            <p:ph type="ftr" sz="quarter" idx="3"/>
          </p:nvPr>
        </p:nvSpPr>
        <p:spPr>
          <a:xfrm>
            <a:off x="4165600" y="6356363"/>
            <a:ext cx="3860800" cy="365125"/>
          </a:xfrm>
          <a:prstGeom prst="rect">
            <a:avLst/>
          </a:prstGeom>
        </p:spPr>
        <p:txBody>
          <a:bodyPr vert="horz" lIns="91440" tIns="45720" rIns="91440" bIns="45720" rtlCol="0" anchor="ctr"/>
          <a:lstStyle>
            <a:lvl1pPr algn="ctr" eaLnBrk="1" hangingPunct="1">
              <a:defRPr sz="900">
                <a:solidFill>
                  <a:schemeClr val="tx1">
                    <a:tint val="75000"/>
                  </a:schemeClr>
                </a:solidFill>
                <a:latin typeface="Century Gothic" charset="0"/>
                <a:ea typeface="ＭＳ Ｐゴシック" charset="0"/>
                <a:cs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95D3E59F-D101-3A15-DBCA-D2A28C69BEA1}"/>
              </a:ext>
            </a:extLst>
          </p:cNvPr>
          <p:cNvSpPr>
            <a:spLocks noGrp="1"/>
          </p:cNvSpPr>
          <p:nvPr>
            <p:ph type="sldNum" sz="quarter" idx="4"/>
          </p:nvPr>
        </p:nvSpPr>
        <p:spPr>
          <a:xfrm>
            <a:off x="8737600" y="6356363"/>
            <a:ext cx="28448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900">
                <a:solidFill>
                  <a:srgbClr val="898989"/>
                </a:solidFill>
                <a:cs typeface="Arial" panose="020B0604020202020204" pitchFamily="34" charset="0"/>
              </a:defRPr>
            </a:lvl1pPr>
          </a:lstStyle>
          <a:p>
            <a:fld id="{237D1DA5-18CC-4EDC-81DB-F37A77AAFD63}" type="slidenum">
              <a:rPr lang="en-US" altLang="en-US"/>
              <a:pPr/>
              <a:t>‹#›</a:t>
            </a:fld>
            <a:endParaRPr lang="en-US" altLang="en-US"/>
          </a:p>
        </p:txBody>
      </p:sp>
      <p:pic>
        <p:nvPicPr>
          <p:cNvPr id="2055" name="Picture 6" descr="bg-grey-1.jpg">
            <a:extLst>
              <a:ext uri="{FF2B5EF4-FFF2-40B4-BE49-F238E27FC236}">
                <a16:creationId xmlns:a16="http://schemas.microsoft.com/office/drawing/2014/main" id="{9AF83FFB-CAC3-6DEA-A0AC-09987F2EF94C}"/>
              </a:ext>
            </a:extLst>
          </p:cNvPr>
          <p:cNvPicPr>
            <a:picLocks noChangeAspect="1"/>
          </p:cNvPicPr>
          <p:nvPr/>
        </p:nvPicPr>
        <p:blipFill>
          <a:blip r:embed="rId14">
            <a:extLst>
              <a:ext uri="{28A0092B-C50C-407E-A947-70E740481C1C}">
                <a14:useLocalDpi xmlns:a14="http://schemas.microsoft.com/office/drawing/2010/main" val="0"/>
              </a:ext>
            </a:extLst>
          </a:blip>
          <a:srcRect/>
          <a:stretch>
            <a:fillRect/>
          </a:stretch>
        </p:blipFill>
        <p:spPr bwMode="auto">
          <a:xfrm>
            <a:off x="-31751" y="-23811"/>
            <a:ext cx="12323235" cy="69850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7" name="Picture 8" descr="orange-stripe.gif">
            <a:extLst>
              <a:ext uri="{FF2B5EF4-FFF2-40B4-BE49-F238E27FC236}">
                <a16:creationId xmlns:a16="http://schemas.microsoft.com/office/drawing/2014/main" id="{D4A91866-9154-1787-BF67-73642155632A}"/>
              </a:ext>
            </a:extLst>
          </p:cNvPr>
          <p:cNvPicPr>
            <a:picLocks noChangeAspect="1"/>
          </p:cNvPicPr>
          <p:nvPr/>
        </p:nvPicPr>
        <p:blipFill>
          <a:blip r:embed="rId15">
            <a:extLst>
              <a:ext uri="{28A0092B-C50C-407E-A947-70E740481C1C}">
                <a14:useLocalDpi xmlns:a14="http://schemas.microsoft.com/office/drawing/2010/main" val="0"/>
              </a:ext>
            </a:extLst>
          </a:blip>
          <a:srcRect t="3" r="6001" b="-5"/>
          <a:stretch>
            <a:fillRect/>
          </a:stretch>
        </p:blipFill>
        <p:spPr bwMode="auto">
          <a:xfrm>
            <a:off x="797993" y="6072201"/>
            <a:ext cx="11459633" cy="84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a:extLst>
              <a:ext uri="{FF2B5EF4-FFF2-40B4-BE49-F238E27FC236}">
                <a16:creationId xmlns:a16="http://schemas.microsoft.com/office/drawing/2014/main" id="{7AD83BDE-D8D4-884D-C136-2A250D22E17E}"/>
              </a:ext>
            </a:extLst>
          </p:cNvPr>
          <p:cNvSpPr/>
          <p:nvPr/>
        </p:nvSpPr>
        <p:spPr>
          <a:xfrm>
            <a:off x="10227733" y="6073775"/>
            <a:ext cx="2057400" cy="82550"/>
          </a:xfrm>
          <a:prstGeom prst="rect">
            <a:avLst/>
          </a:prstGeom>
          <a:solidFill>
            <a:srgbClr val="023E7C"/>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sz="1800"/>
          </a:p>
        </p:txBody>
      </p:sp>
    </p:spTree>
    <p:extLst>
      <p:ext uri="{BB962C8B-B14F-4D97-AF65-F5344CB8AC3E}">
        <p14:creationId xmlns:p14="http://schemas.microsoft.com/office/powerpoint/2010/main" val="2510237775"/>
      </p:ext>
    </p:extLst>
  </p:cSld>
  <p:clrMap bg1="lt1" tx1="dk1" bg2="lt2" tx2="dk2" accent1="accent1" accent2="accent2" accent3="accent3" accent4="accent4" accent5="accent5" accent6="accent6" hlink="hlink" folHlink="folHlink"/>
  <p:sldLayoutIdLst>
    <p:sldLayoutId id="2147483789" r:id="rId1"/>
    <p:sldLayoutId id="2147483790" r:id="rId2"/>
    <p:sldLayoutId id="2147483791" r:id="rId3"/>
    <p:sldLayoutId id="2147483792" r:id="rId4"/>
    <p:sldLayoutId id="2147483793" r:id="rId5"/>
    <p:sldLayoutId id="2147483794" r:id="rId6"/>
    <p:sldLayoutId id="2147483795" r:id="rId7"/>
    <p:sldLayoutId id="2147483796" r:id="rId8"/>
    <p:sldLayoutId id="2147483797" r:id="rId9"/>
    <p:sldLayoutId id="2147483798" r:id="rId10"/>
    <p:sldLayoutId id="2147483799" r:id="rId11"/>
    <p:sldLayoutId id="2147483800" r:id="rId12"/>
  </p:sldLayoutIdLst>
  <p:hf hdr="0" ftr="0" dt="0"/>
  <p:txStyles>
    <p:titleStyle>
      <a:lvl1pPr algn="ctr" defTabSz="342874" rtl="0" eaLnBrk="1" fontAlgn="base" hangingPunct="1">
        <a:spcBef>
          <a:spcPct val="0"/>
        </a:spcBef>
        <a:spcAft>
          <a:spcPct val="0"/>
        </a:spcAft>
        <a:defRPr sz="3300" kern="1200">
          <a:solidFill>
            <a:schemeClr val="tx1"/>
          </a:solidFill>
          <a:latin typeface="+mj-lt"/>
          <a:ea typeface="MS PGothic" pitchFamily="34" charset="-128"/>
          <a:cs typeface="ＭＳ Ｐゴシック" charset="0"/>
        </a:defRPr>
      </a:lvl1pPr>
      <a:lvl2pPr algn="ctr" defTabSz="342874" rtl="0" eaLnBrk="1" fontAlgn="base" hangingPunct="1">
        <a:spcBef>
          <a:spcPct val="0"/>
        </a:spcBef>
        <a:spcAft>
          <a:spcPct val="0"/>
        </a:spcAft>
        <a:defRPr sz="3300">
          <a:solidFill>
            <a:schemeClr val="tx1"/>
          </a:solidFill>
          <a:latin typeface="Arial" charset="0"/>
          <a:ea typeface="MS PGothic" pitchFamily="34" charset="-128"/>
          <a:cs typeface="ＭＳ Ｐゴシック" charset="0"/>
        </a:defRPr>
      </a:lvl2pPr>
      <a:lvl3pPr algn="ctr" defTabSz="342874" rtl="0" eaLnBrk="1" fontAlgn="base" hangingPunct="1">
        <a:spcBef>
          <a:spcPct val="0"/>
        </a:spcBef>
        <a:spcAft>
          <a:spcPct val="0"/>
        </a:spcAft>
        <a:defRPr sz="3300">
          <a:solidFill>
            <a:schemeClr val="tx1"/>
          </a:solidFill>
          <a:latin typeface="Arial" charset="0"/>
          <a:ea typeface="MS PGothic" pitchFamily="34" charset="-128"/>
          <a:cs typeface="ＭＳ Ｐゴシック" charset="0"/>
        </a:defRPr>
      </a:lvl3pPr>
      <a:lvl4pPr algn="ctr" defTabSz="342874" rtl="0" eaLnBrk="1" fontAlgn="base" hangingPunct="1">
        <a:spcBef>
          <a:spcPct val="0"/>
        </a:spcBef>
        <a:spcAft>
          <a:spcPct val="0"/>
        </a:spcAft>
        <a:defRPr sz="3300">
          <a:solidFill>
            <a:schemeClr val="tx1"/>
          </a:solidFill>
          <a:latin typeface="Arial" charset="0"/>
          <a:ea typeface="MS PGothic" pitchFamily="34" charset="-128"/>
          <a:cs typeface="ＭＳ Ｐゴシック" charset="0"/>
        </a:defRPr>
      </a:lvl4pPr>
      <a:lvl5pPr algn="ctr" defTabSz="342874" rtl="0" eaLnBrk="1" fontAlgn="base" hangingPunct="1">
        <a:spcBef>
          <a:spcPct val="0"/>
        </a:spcBef>
        <a:spcAft>
          <a:spcPct val="0"/>
        </a:spcAft>
        <a:defRPr sz="3300">
          <a:solidFill>
            <a:schemeClr val="tx1"/>
          </a:solidFill>
          <a:latin typeface="Arial" charset="0"/>
          <a:ea typeface="MS PGothic" pitchFamily="34" charset="-128"/>
          <a:cs typeface="ＭＳ Ｐゴシック" charset="0"/>
        </a:defRPr>
      </a:lvl5pPr>
      <a:lvl6pPr marL="342874" algn="ctr" defTabSz="342874" rtl="0" eaLnBrk="1" fontAlgn="base" hangingPunct="1">
        <a:spcBef>
          <a:spcPct val="0"/>
        </a:spcBef>
        <a:spcAft>
          <a:spcPct val="0"/>
        </a:spcAft>
        <a:defRPr sz="3300">
          <a:solidFill>
            <a:schemeClr val="tx1"/>
          </a:solidFill>
          <a:latin typeface="Calibri" charset="0"/>
          <a:ea typeface="ＭＳ Ｐゴシック" charset="0"/>
          <a:cs typeface="ＭＳ Ｐゴシック" charset="0"/>
        </a:defRPr>
      </a:lvl6pPr>
      <a:lvl7pPr marL="685749" algn="ctr" defTabSz="342874" rtl="0" eaLnBrk="1" fontAlgn="base" hangingPunct="1">
        <a:spcBef>
          <a:spcPct val="0"/>
        </a:spcBef>
        <a:spcAft>
          <a:spcPct val="0"/>
        </a:spcAft>
        <a:defRPr sz="3300">
          <a:solidFill>
            <a:schemeClr val="tx1"/>
          </a:solidFill>
          <a:latin typeface="Calibri" charset="0"/>
          <a:ea typeface="ＭＳ Ｐゴシック" charset="0"/>
          <a:cs typeface="ＭＳ Ｐゴシック" charset="0"/>
        </a:defRPr>
      </a:lvl7pPr>
      <a:lvl8pPr marL="1028624" algn="ctr" defTabSz="342874" rtl="0" eaLnBrk="1" fontAlgn="base" hangingPunct="1">
        <a:spcBef>
          <a:spcPct val="0"/>
        </a:spcBef>
        <a:spcAft>
          <a:spcPct val="0"/>
        </a:spcAft>
        <a:defRPr sz="3300">
          <a:solidFill>
            <a:schemeClr val="tx1"/>
          </a:solidFill>
          <a:latin typeface="Calibri" charset="0"/>
          <a:ea typeface="ＭＳ Ｐゴシック" charset="0"/>
          <a:cs typeface="ＭＳ Ｐゴシック" charset="0"/>
        </a:defRPr>
      </a:lvl8pPr>
      <a:lvl9pPr marL="1371498" algn="ctr" defTabSz="342874" rtl="0" eaLnBrk="1" fontAlgn="base" hangingPunct="1">
        <a:spcBef>
          <a:spcPct val="0"/>
        </a:spcBef>
        <a:spcAft>
          <a:spcPct val="0"/>
        </a:spcAft>
        <a:defRPr sz="3300">
          <a:solidFill>
            <a:schemeClr val="tx1"/>
          </a:solidFill>
          <a:latin typeface="Calibri" charset="0"/>
          <a:ea typeface="ＭＳ Ｐゴシック" charset="0"/>
          <a:cs typeface="ＭＳ Ｐゴシック" charset="0"/>
        </a:defRPr>
      </a:lvl9pPr>
    </p:titleStyle>
    <p:bodyStyle>
      <a:lvl1pPr marL="257156" indent="-257156" algn="l" defTabSz="342874" rtl="0" eaLnBrk="1" fontAlgn="base" hangingPunct="1">
        <a:spcBef>
          <a:spcPct val="20000"/>
        </a:spcBef>
        <a:spcAft>
          <a:spcPct val="0"/>
        </a:spcAft>
        <a:buFont typeface="Arial" panose="020B0604020202020204" pitchFamily="34" charset="0"/>
        <a:buChar char="•"/>
        <a:defRPr sz="2400" kern="1200">
          <a:solidFill>
            <a:schemeClr val="tx1"/>
          </a:solidFill>
          <a:latin typeface="+mn-lt"/>
          <a:ea typeface="MS PGothic" pitchFamily="34" charset="-128"/>
          <a:cs typeface="ＭＳ Ｐゴシック" charset="0"/>
        </a:defRPr>
      </a:lvl1pPr>
      <a:lvl2pPr marL="557171" indent="-214298" algn="l" defTabSz="342874" rtl="0" eaLnBrk="1" fontAlgn="base" hangingPunct="1">
        <a:spcBef>
          <a:spcPct val="20000"/>
        </a:spcBef>
        <a:spcAft>
          <a:spcPct val="0"/>
        </a:spcAft>
        <a:buFont typeface="Arial" panose="020B0604020202020204" pitchFamily="34" charset="0"/>
        <a:buChar char="–"/>
        <a:defRPr sz="2100" kern="1200">
          <a:solidFill>
            <a:schemeClr val="tx1"/>
          </a:solidFill>
          <a:latin typeface="+mn-lt"/>
          <a:ea typeface="MS PGothic" pitchFamily="34" charset="-128"/>
          <a:cs typeface="+mn-cs"/>
        </a:defRPr>
      </a:lvl2pPr>
      <a:lvl3pPr marL="857186" indent="-171438" algn="l" defTabSz="342874" rtl="0" eaLnBrk="1" fontAlgn="base" hangingPunct="1">
        <a:spcBef>
          <a:spcPct val="20000"/>
        </a:spcBef>
        <a:spcAft>
          <a:spcPct val="0"/>
        </a:spcAft>
        <a:buFont typeface="Arial" panose="020B0604020202020204" pitchFamily="34" charset="0"/>
        <a:buChar char="•"/>
        <a:defRPr sz="1800" kern="1200">
          <a:solidFill>
            <a:schemeClr val="tx1"/>
          </a:solidFill>
          <a:latin typeface="+mn-lt"/>
          <a:ea typeface="MS PGothic" pitchFamily="34" charset="-128"/>
          <a:cs typeface="+mn-cs"/>
        </a:defRPr>
      </a:lvl3pPr>
      <a:lvl4pPr marL="1200061" indent="-171438" algn="l" defTabSz="342874" rtl="0" eaLnBrk="1" fontAlgn="base" hangingPunct="1">
        <a:spcBef>
          <a:spcPct val="20000"/>
        </a:spcBef>
        <a:spcAft>
          <a:spcPct val="0"/>
        </a:spcAft>
        <a:buFont typeface="Arial" panose="020B0604020202020204" pitchFamily="34" charset="0"/>
        <a:buChar char="–"/>
        <a:defRPr sz="1500" kern="1200">
          <a:solidFill>
            <a:schemeClr val="tx1"/>
          </a:solidFill>
          <a:latin typeface="+mn-lt"/>
          <a:ea typeface="MS PGothic" pitchFamily="34" charset="-128"/>
          <a:cs typeface="+mn-cs"/>
        </a:defRPr>
      </a:lvl4pPr>
      <a:lvl5pPr marL="1542935" indent="-171438" algn="l" defTabSz="342874" rtl="0" eaLnBrk="1" fontAlgn="base" hangingPunct="1">
        <a:spcBef>
          <a:spcPct val="20000"/>
        </a:spcBef>
        <a:spcAft>
          <a:spcPct val="0"/>
        </a:spcAft>
        <a:buFont typeface="Arial" panose="020B0604020202020204" pitchFamily="34" charset="0"/>
        <a:buChar char="»"/>
        <a:defRPr sz="1500" kern="1200">
          <a:solidFill>
            <a:schemeClr val="tx1"/>
          </a:solidFill>
          <a:latin typeface="+mn-lt"/>
          <a:ea typeface="MS PGothic" pitchFamily="34" charset="-128"/>
          <a:cs typeface="+mn-cs"/>
        </a:defRPr>
      </a:lvl5pPr>
      <a:lvl6pPr marL="1885810" indent="-171438" algn="l" defTabSz="342874" rtl="0" eaLnBrk="1" latinLnBrk="0" hangingPunct="1">
        <a:spcBef>
          <a:spcPct val="20000"/>
        </a:spcBef>
        <a:buFont typeface="Arial"/>
        <a:buChar char="•"/>
        <a:defRPr sz="1500" kern="1200">
          <a:solidFill>
            <a:schemeClr val="tx1"/>
          </a:solidFill>
          <a:latin typeface="+mn-lt"/>
          <a:ea typeface="+mn-ea"/>
          <a:cs typeface="+mn-cs"/>
        </a:defRPr>
      </a:lvl6pPr>
      <a:lvl7pPr marL="2228684" indent="-171438" algn="l" defTabSz="342874" rtl="0" eaLnBrk="1" latinLnBrk="0" hangingPunct="1">
        <a:spcBef>
          <a:spcPct val="20000"/>
        </a:spcBef>
        <a:buFont typeface="Arial"/>
        <a:buChar char="•"/>
        <a:defRPr sz="1500" kern="1200">
          <a:solidFill>
            <a:schemeClr val="tx1"/>
          </a:solidFill>
          <a:latin typeface="+mn-lt"/>
          <a:ea typeface="+mn-ea"/>
          <a:cs typeface="+mn-cs"/>
        </a:defRPr>
      </a:lvl7pPr>
      <a:lvl8pPr marL="2571558" indent="-171438" algn="l" defTabSz="342874" rtl="0" eaLnBrk="1" latinLnBrk="0" hangingPunct="1">
        <a:spcBef>
          <a:spcPct val="20000"/>
        </a:spcBef>
        <a:buFont typeface="Arial"/>
        <a:buChar char="•"/>
        <a:defRPr sz="1500" kern="1200">
          <a:solidFill>
            <a:schemeClr val="tx1"/>
          </a:solidFill>
          <a:latin typeface="+mn-lt"/>
          <a:ea typeface="+mn-ea"/>
          <a:cs typeface="+mn-cs"/>
        </a:defRPr>
      </a:lvl8pPr>
      <a:lvl9pPr marL="2914433" indent="-171438" algn="l" defTabSz="342874"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874" rtl="0" eaLnBrk="1" latinLnBrk="0" hangingPunct="1">
        <a:defRPr sz="1351" kern="1200">
          <a:solidFill>
            <a:schemeClr val="tx1"/>
          </a:solidFill>
          <a:latin typeface="+mn-lt"/>
          <a:ea typeface="+mn-ea"/>
          <a:cs typeface="+mn-cs"/>
        </a:defRPr>
      </a:lvl1pPr>
      <a:lvl2pPr marL="342874" algn="l" defTabSz="342874" rtl="0" eaLnBrk="1" latinLnBrk="0" hangingPunct="1">
        <a:defRPr sz="1351" kern="1200">
          <a:solidFill>
            <a:schemeClr val="tx1"/>
          </a:solidFill>
          <a:latin typeface="+mn-lt"/>
          <a:ea typeface="+mn-ea"/>
          <a:cs typeface="+mn-cs"/>
        </a:defRPr>
      </a:lvl2pPr>
      <a:lvl3pPr marL="685749" algn="l" defTabSz="342874" rtl="0" eaLnBrk="1" latinLnBrk="0" hangingPunct="1">
        <a:defRPr sz="1351" kern="1200">
          <a:solidFill>
            <a:schemeClr val="tx1"/>
          </a:solidFill>
          <a:latin typeface="+mn-lt"/>
          <a:ea typeface="+mn-ea"/>
          <a:cs typeface="+mn-cs"/>
        </a:defRPr>
      </a:lvl3pPr>
      <a:lvl4pPr marL="1028624" algn="l" defTabSz="342874" rtl="0" eaLnBrk="1" latinLnBrk="0" hangingPunct="1">
        <a:defRPr sz="1351" kern="1200">
          <a:solidFill>
            <a:schemeClr val="tx1"/>
          </a:solidFill>
          <a:latin typeface="+mn-lt"/>
          <a:ea typeface="+mn-ea"/>
          <a:cs typeface="+mn-cs"/>
        </a:defRPr>
      </a:lvl4pPr>
      <a:lvl5pPr marL="1371498" algn="l" defTabSz="342874" rtl="0" eaLnBrk="1" latinLnBrk="0" hangingPunct="1">
        <a:defRPr sz="1351" kern="1200">
          <a:solidFill>
            <a:schemeClr val="tx1"/>
          </a:solidFill>
          <a:latin typeface="+mn-lt"/>
          <a:ea typeface="+mn-ea"/>
          <a:cs typeface="+mn-cs"/>
        </a:defRPr>
      </a:lvl5pPr>
      <a:lvl6pPr marL="1714371" algn="l" defTabSz="342874" rtl="0" eaLnBrk="1" latinLnBrk="0" hangingPunct="1">
        <a:defRPr sz="1351" kern="1200">
          <a:solidFill>
            <a:schemeClr val="tx1"/>
          </a:solidFill>
          <a:latin typeface="+mn-lt"/>
          <a:ea typeface="+mn-ea"/>
          <a:cs typeface="+mn-cs"/>
        </a:defRPr>
      </a:lvl6pPr>
      <a:lvl7pPr marL="2057246" algn="l" defTabSz="342874" rtl="0" eaLnBrk="1" latinLnBrk="0" hangingPunct="1">
        <a:defRPr sz="1351" kern="1200">
          <a:solidFill>
            <a:schemeClr val="tx1"/>
          </a:solidFill>
          <a:latin typeface="+mn-lt"/>
          <a:ea typeface="+mn-ea"/>
          <a:cs typeface="+mn-cs"/>
        </a:defRPr>
      </a:lvl7pPr>
      <a:lvl8pPr marL="2400120" algn="l" defTabSz="342874" rtl="0" eaLnBrk="1" latinLnBrk="0" hangingPunct="1">
        <a:defRPr sz="1351" kern="1200">
          <a:solidFill>
            <a:schemeClr val="tx1"/>
          </a:solidFill>
          <a:latin typeface="+mn-lt"/>
          <a:ea typeface="+mn-ea"/>
          <a:cs typeface="+mn-cs"/>
        </a:defRPr>
      </a:lvl8pPr>
      <a:lvl9pPr marL="2742994" algn="l" defTabSz="342874" rtl="0" eaLnBrk="1" latinLnBrk="0" hangingPunct="1">
        <a:defRPr sz="1351"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074" name="Picture 6" descr="bg-orange-1.jpg">
            <a:extLst>
              <a:ext uri="{FF2B5EF4-FFF2-40B4-BE49-F238E27FC236}">
                <a16:creationId xmlns:a16="http://schemas.microsoft.com/office/drawing/2014/main" id="{89F41125-9FD4-F205-C464-43C9647A617E}"/>
              </a:ext>
            </a:extLst>
          </p:cNvPr>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2338051" cy="6961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5" name="Picture 8" descr="blue-stripe.gif">
            <a:extLst>
              <a:ext uri="{FF2B5EF4-FFF2-40B4-BE49-F238E27FC236}">
                <a16:creationId xmlns:a16="http://schemas.microsoft.com/office/drawing/2014/main" id="{95D1AAB3-FA0E-16D1-580A-5D2C768EDFE1}"/>
              </a:ext>
            </a:extLst>
          </p:cNvPr>
          <p:cNvPicPr>
            <a:picLocks noChangeAspect="1"/>
          </p:cNvPicPr>
          <p:nvPr/>
        </p:nvPicPr>
        <p:blipFill>
          <a:blip r:embed="rId14">
            <a:extLst>
              <a:ext uri="{28A0092B-C50C-407E-A947-70E740481C1C}">
                <a14:useLocalDpi xmlns:a14="http://schemas.microsoft.com/office/drawing/2010/main" val="0"/>
              </a:ext>
            </a:extLst>
          </a:blip>
          <a:srcRect l="2" r="5299"/>
          <a:stretch>
            <a:fillRect/>
          </a:stretch>
        </p:blipFill>
        <p:spPr bwMode="auto">
          <a:xfrm>
            <a:off x="795876" y="6072188"/>
            <a:ext cx="11546417" cy="74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86651086"/>
      </p:ext>
    </p:extLst>
  </p:cSld>
  <p:clrMap bg1="lt1" tx1="dk1" bg2="lt2" tx2="dk2" accent1="accent1" accent2="accent2" accent3="accent3" accent4="accent4" accent5="accent5" accent6="accent6" hlink="hlink" folHlink="folHlink"/>
  <p:sldLayoutIdLst>
    <p:sldLayoutId id="2147483802" r:id="rId1"/>
    <p:sldLayoutId id="2147483803" r:id="rId2"/>
    <p:sldLayoutId id="2147483804" r:id="rId3"/>
    <p:sldLayoutId id="2147483805" r:id="rId4"/>
    <p:sldLayoutId id="2147483806" r:id="rId5"/>
    <p:sldLayoutId id="2147483807" r:id="rId6"/>
    <p:sldLayoutId id="2147483808" r:id="rId7"/>
    <p:sldLayoutId id="2147483809" r:id="rId8"/>
    <p:sldLayoutId id="2147483810" r:id="rId9"/>
    <p:sldLayoutId id="2147483811" r:id="rId10"/>
    <p:sldLayoutId id="2147483812" r:id="rId11"/>
  </p:sldLayoutIdLst>
  <p:hf hdr="0" ftr="0" dt="0"/>
  <p:txStyles>
    <p:titleStyle>
      <a:lvl1pPr algn="ctr" defTabSz="342874" rtl="0" eaLnBrk="1" fontAlgn="base" hangingPunct="1">
        <a:spcBef>
          <a:spcPct val="0"/>
        </a:spcBef>
        <a:spcAft>
          <a:spcPct val="0"/>
        </a:spcAft>
        <a:defRPr sz="3300" kern="1200">
          <a:solidFill>
            <a:schemeClr val="tx1"/>
          </a:solidFill>
          <a:latin typeface="+mj-lt"/>
          <a:ea typeface="MS PGothic" pitchFamily="34" charset="-128"/>
          <a:cs typeface="ＭＳ Ｐゴシック" charset="0"/>
        </a:defRPr>
      </a:lvl1pPr>
      <a:lvl2pPr algn="ctr" defTabSz="342874" rtl="0" eaLnBrk="1" fontAlgn="base" hangingPunct="1">
        <a:spcBef>
          <a:spcPct val="0"/>
        </a:spcBef>
        <a:spcAft>
          <a:spcPct val="0"/>
        </a:spcAft>
        <a:defRPr sz="3300">
          <a:solidFill>
            <a:schemeClr val="tx1"/>
          </a:solidFill>
          <a:latin typeface="Arial" charset="0"/>
          <a:ea typeface="MS PGothic" pitchFamily="34" charset="-128"/>
          <a:cs typeface="ＭＳ Ｐゴシック" charset="0"/>
        </a:defRPr>
      </a:lvl2pPr>
      <a:lvl3pPr algn="ctr" defTabSz="342874" rtl="0" eaLnBrk="1" fontAlgn="base" hangingPunct="1">
        <a:spcBef>
          <a:spcPct val="0"/>
        </a:spcBef>
        <a:spcAft>
          <a:spcPct val="0"/>
        </a:spcAft>
        <a:defRPr sz="3300">
          <a:solidFill>
            <a:schemeClr val="tx1"/>
          </a:solidFill>
          <a:latin typeface="Arial" charset="0"/>
          <a:ea typeface="MS PGothic" pitchFamily="34" charset="-128"/>
          <a:cs typeface="ＭＳ Ｐゴシック" charset="0"/>
        </a:defRPr>
      </a:lvl3pPr>
      <a:lvl4pPr algn="ctr" defTabSz="342874" rtl="0" eaLnBrk="1" fontAlgn="base" hangingPunct="1">
        <a:spcBef>
          <a:spcPct val="0"/>
        </a:spcBef>
        <a:spcAft>
          <a:spcPct val="0"/>
        </a:spcAft>
        <a:defRPr sz="3300">
          <a:solidFill>
            <a:schemeClr val="tx1"/>
          </a:solidFill>
          <a:latin typeface="Arial" charset="0"/>
          <a:ea typeface="MS PGothic" pitchFamily="34" charset="-128"/>
          <a:cs typeface="ＭＳ Ｐゴシック" charset="0"/>
        </a:defRPr>
      </a:lvl4pPr>
      <a:lvl5pPr algn="ctr" defTabSz="342874" rtl="0" eaLnBrk="1" fontAlgn="base" hangingPunct="1">
        <a:spcBef>
          <a:spcPct val="0"/>
        </a:spcBef>
        <a:spcAft>
          <a:spcPct val="0"/>
        </a:spcAft>
        <a:defRPr sz="3300">
          <a:solidFill>
            <a:schemeClr val="tx1"/>
          </a:solidFill>
          <a:latin typeface="Arial" charset="0"/>
          <a:ea typeface="MS PGothic" pitchFamily="34" charset="-128"/>
          <a:cs typeface="ＭＳ Ｐゴシック" charset="0"/>
        </a:defRPr>
      </a:lvl5pPr>
      <a:lvl6pPr marL="342874" algn="ctr" defTabSz="342874" rtl="0" eaLnBrk="1" fontAlgn="base" hangingPunct="1">
        <a:spcBef>
          <a:spcPct val="0"/>
        </a:spcBef>
        <a:spcAft>
          <a:spcPct val="0"/>
        </a:spcAft>
        <a:defRPr sz="3300">
          <a:solidFill>
            <a:schemeClr val="tx1"/>
          </a:solidFill>
          <a:latin typeface="Calibri" charset="0"/>
          <a:ea typeface="ＭＳ Ｐゴシック" charset="0"/>
          <a:cs typeface="ＭＳ Ｐゴシック" charset="0"/>
        </a:defRPr>
      </a:lvl6pPr>
      <a:lvl7pPr marL="685749" algn="ctr" defTabSz="342874" rtl="0" eaLnBrk="1" fontAlgn="base" hangingPunct="1">
        <a:spcBef>
          <a:spcPct val="0"/>
        </a:spcBef>
        <a:spcAft>
          <a:spcPct val="0"/>
        </a:spcAft>
        <a:defRPr sz="3300">
          <a:solidFill>
            <a:schemeClr val="tx1"/>
          </a:solidFill>
          <a:latin typeface="Calibri" charset="0"/>
          <a:ea typeface="ＭＳ Ｐゴシック" charset="0"/>
          <a:cs typeface="ＭＳ Ｐゴシック" charset="0"/>
        </a:defRPr>
      </a:lvl7pPr>
      <a:lvl8pPr marL="1028624" algn="ctr" defTabSz="342874" rtl="0" eaLnBrk="1" fontAlgn="base" hangingPunct="1">
        <a:spcBef>
          <a:spcPct val="0"/>
        </a:spcBef>
        <a:spcAft>
          <a:spcPct val="0"/>
        </a:spcAft>
        <a:defRPr sz="3300">
          <a:solidFill>
            <a:schemeClr val="tx1"/>
          </a:solidFill>
          <a:latin typeface="Calibri" charset="0"/>
          <a:ea typeface="ＭＳ Ｐゴシック" charset="0"/>
          <a:cs typeface="ＭＳ Ｐゴシック" charset="0"/>
        </a:defRPr>
      </a:lvl8pPr>
      <a:lvl9pPr marL="1371498" algn="ctr" defTabSz="342874" rtl="0" eaLnBrk="1" fontAlgn="base" hangingPunct="1">
        <a:spcBef>
          <a:spcPct val="0"/>
        </a:spcBef>
        <a:spcAft>
          <a:spcPct val="0"/>
        </a:spcAft>
        <a:defRPr sz="3300">
          <a:solidFill>
            <a:schemeClr val="tx1"/>
          </a:solidFill>
          <a:latin typeface="Calibri" charset="0"/>
          <a:ea typeface="ＭＳ Ｐゴシック" charset="0"/>
          <a:cs typeface="ＭＳ Ｐゴシック" charset="0"/>
        </a:defRPr>
      </a:lvl9pPr>
    </p:titleStyle>
    <p:bodyStyle>
      <a:lvl1pPr marL="257156" indent="-257156" algn="l" defTabSz="342874" rtl="0" eaLnBrk="1" fontAlgn="base" hangingPunct="1">
        <a:spcBef>
          <a:spcPct val="20000"/>
        </a:spcBef>
        <a:spcAft>
          <a:spcPct val="0"/>
        </a:spcAft>
        <a:buFont typeface="Arial" panose="020B0604020202020204" pitchFamily="34" charset="0"/>
        <a:buChar char="•"/>
        <a:defRPr sz="2400" kern="1200">
          <a:solidFill>
            <a:schemeClr val="tx1"/>
          </a:solidFill>
          <a:latin typeface="+mn-lt"/>
          <a:ea typeface="MS PGothic" pitchFamily="34" charset="-128"/>
          <a:cs typeface="ＭＳ Ｐゴシック" charset="0"/>
        </a:defRPr>
      </a:lvl1pPr>
      <a:lvl2pPr marL="557171" indent="-214298" algn="l" defTabSz="342874" rtl="0" eaLnBrk="1" fontAlgn="base" hangingPunct="1">
        <a:spcBef>
          <a:spcPct val="20000"/>
        </a:spcBef>
        <a:spcAft>
          <a:spcPct val="0"/>
        </a:spcAft>
        <a:buFont typeface="Arial" panose="020B0604020202020204" pitchFamily="34" charset="0"/>
        <a:buChar char="–"/>
        <a:defRPr sz="2100" kern="1200">
          <a:solidFill>
            <a:schemeClr val="tx1"/>
          </a:solidFill>
          <a:latin typeface="+mn-lt"/>
          <a:ea typeface="MS PGothic" pitchFamily="34" charset="-128"/>
          <a:cs typeface="+mn-cs"/>
        </a:defRPr>
      </a:lvl2pPr>
      <a:lvl3pPr marL="857186" indent="-171438" algn="l" defTabSz="342874" rtl="0" eaLnBrk="1" fontAlgn="base" hangingPunct="1">
        <a:spcBef>
          <a:spcPct val="20000"/>
        </a:spcBef>
        <a:spcAft>
          <a:spcPct val="0"/>
        </a:spcAft>
        <a:buFont typeface="Arial" panose="020B0604020202020204" pitchFamily="34" charset="0"/>
        <a:buChar char="•"/>
        <a:defRPr sz="1800" kern="1200">
          <a:solidFill>
            <a:schemeClr val="tx1"/>
          </a:solidFill>
          <a:latin typeface="+mn-lt"/>
          <a:ea typeface="MS PGothic" pitchFamily="34" charset="-128"/>
          <a:cs typeface="+mn-cs"/>
        </a:defRPr>
      </a:lvl3pPr>
      <a:lvl4pPr marL="1200061" indent="-171438" algn="l" defTabSz="342874" rtl="0" eaLnBrk="1" fontAlgn="base" hangingPunct="1">
        <a:spcBef>
          <a:spcPct val="20000"/>
        </a:spcBef>
        <a:spcAft>
          <a:spcPct val="0"/>
        </a:spcAft>
        <a:buFont typeface="Arial" panose="020B0604020202020204" pitchFamily="34" charset="0"/>
        <a:buChar char="–"/>
        <a:defRPr sz="1500" kern="1200">
          <a:solidFill>
            <a:schemeClr val="tx1"/>
          </a:solidFill>
          <a:latin typeface="+mn-lt"/>
          <a:ea typeface="MS PGothic" pitchFamily="34" charset="-128"/>
          <a:cs typeface="+mn-cs"/>
        </a:defRPr>
      </a:lvl4pPr>
      <a:lvl5pPr marL="1542935" indent="-171438" algn="l" defTabSz="342874" rtl="0" eaLnBrk="1" fontAlgn="base" hangingPunct="1">
        <a:spcBef>
          <a:spcPct val="20000"/>
        </a:spcBef>
        <a:spcAft>
          <a:spcPct val="0"/>
        </a:spcAft>
        <a:buFont typeface="Arial" panose="020B0604020202020204" pitchFamily="34" charset="0"/>
        <a:buChar char="»"/>
        <a:defRPr sz="1500" kern="1200">
          <a:solidFill>
            <a:schemeClr val="tx1"/>
          </a:solidFill>
          <a:latin typeface="+mn-lt"/>
          <a:ea typeface="MS PGothic" pitchFamily="34" charset="-128"/>
          <a:cs typeface="+mn-cs"/>
        </a:defRPr>
      </a:lvl5pPr>
      <a:lvl6pPr marL="1885810" indent="-171438" algn="l" defTabSz="342874" rtl="0" eaLnBrk="1" latinLnBrk="0" hangingPunct="1">
        <a:spcBef>
          <a:spcPct val="20000"/>
        </a:spcBef>
        <a:buFont typeface="Arial"/>
        <a:buChar char="•"/>
        <a:defRPr sz="1500" kern="1200">
          <a:solidFill>
            <a:schemeClr val="tx1"/>
          </a:solidFill>
          <a:latin typeface="+mn-lt"/>
          <a:ea typeface="+mn-ea"/>
          <a:cs typeface="+mn-cs"/>
        </a:defRPr>
      </a:lvl6pPr>
      <a:lvl7pPr marL="2228684" indent="-171438" algn="l" defTabSz="342874" rtl="0" eaLnBrk="1" latinLnBrk="0" hangingPunct="1">
        <a:spcBef>
          <a:spcPct val="20000"/>
        </a:spcBef>
        <a:buFont typeface="Arial"/>
        <a:buChar char="•"/>
        <a:defRPr sz="1500" kern="1200">
          <a:solidFill>
            <a:schemeClr val="tx1"/>
          </a:solidFill>
          <a:latin typeface="+mn-lt"/>
          <a:ea typeface="+mn-ea"/>
          <a:cs typeface="+mn-cs"/>
        </a:defRPr>
      </a:lvl7pPr>
      <a:lvl8pPr marL="2571558" indent="-171438" algn="l" defTabSz="342874" rtl="0" eaLnBrk="1" latinLnBrk="0" hangingPunct="1">
        <a:spcBef>
          <a:spcPct val="20000"/>
        </a:spcBef>
        <a:buFont typeface="Arial"/>
        <a:buChar char="•"/>
        <a:defRPr sz="1500" kern="1200">
          <a:solidFill>
            <a:schemeClr val="tx1"/>
          </a:solidFill>
          <a:latin typeface="+mn-lt"/>
          <a:ea typeface="+mn-ea"/>
          <a:cs typeface="+mn-cs"/>
        </a:defRPr>
      </a:lvl8pPr>
      <a:lvl9pPr marL="2914433" indent="-171438" algn="l" defTabSz="342874"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874" rtl="0" eaLnBrk="1" latinLnBrk="0" hangingPunct="1">
        <a:defRPr sz="1351" kern="1200">
          <a:solidFill>
            <a:schemeClr val="tx1"/>
          </a:solidFill>
          <a:latin typeface="+mn-lt"/>
          <a:ea typeface="+mn-ea"/>
          <a:cs typeface="+mn-cs"/>
        </a:defRPr>
      </a:lvl1pPr>
      <a:lvl2pPr marL="342874" algn="l" defTabSz="342874" rtl="0" eaLnBrk="1" latinLnBrk="0" hangingPunct="1">
        <a:defRPr sz="1351" kern="1200">
          <a:solidFill>
            <a:schemeClr val="tx1"/>
          </a:solidFill>
          <a:latin typeface="+mn-lt"/>
          <a:ea typeface="+mn-ea"/>
          <a:cs typeface="+mn-cs"/>
        </a:defRPr>
      </a:lvl2pPr>
      <a:lvl3pPr marL="685749" algn="l" defTabSz="342874" rtl="0" eaLnBrk="1" latinLnBrk="0" hangingPunct="1">
        <a:defRPr sz="1351" kern="1200">
          <a:solidFill>
            <a:schemeClr val="tx1"/>
          </a:solidFill>
          <a:latin typeface="+mn-lt"/>
          <a:ea typeface="+mn-ea"/>
          <a:cs typeface="+mn-cs"/>
        </a:defRPr>
      </a:lvl3pPr>
      <a:lvl4pPr marL="1028624" algn="l" defTabSz="342874" rtl="0" eaLnBrk="1" latinLnBrk="0" hangingPunct="1">
        <a:defRPr sz="1351" kern="1200">
          <a:solidFill>
            <a:schemeClr val="tx1"/>
          </a:solidFill>
          <a:latin typeface="+mn-lt"/>
          <a:ea typeface="+mn-ea"/>
          <a:cs typeface="+mn-cs"/>
        </a:defRPr>
      </a:lvl4pPr>
      <a:lvl5pPr marL="1371498" algn="l" defTabSz="342874" rtl="0" eaLnBrk="1" latinLnBrk="0" hangingPunct="1">
        <a:defRPr sz="1351" kern="1200">
          <a:solidFill>
            <a:schemeClr val="tx1"/>
          </a:solidFill>
          <a:latin typeface="+mn-lt"/>
          <a:ea typeface="+mn-ea"/>
          <a:cs typeface="+mn-cs"/>
        </a:defRPr>
      </a:lvl5pPr>
      <a:lvl6pPr marL="1714371" algn="l" defTabSz="342874" rtl="0" eaLnBrk="1" latinLnBrk="0" hangingPunct="1">
        <a:defRPr sz="1351" kern="1200">
          <a:solidFill>
            <a:schemeClr val="tx1"/>
          </a:solidFill>
          <a:latin typeface="+mn-lt"/>
          <a:ea typeface="+mn-ea"/>
          <a:cs typeface="+mn-cs"/>
        </a:defRPr>
      </a:lvl6pPr>
      <a:lvl7pPr marL="2057246" algn="l" defTabSz="342874" rtl="0" eaLnBrk="1" latinLnBrk="0" hangingPunct="1">
        <a:defRPr sz="1351" kern="1200">
          <a:solidFill>
            <a:schemeClr val="tx1"/>
          </a:solidFill>
          <a:latin typeface="+mn-lt"/>
          <a:ea typeface="+mn-ea"/>
          <a:cs typeface="+mn-cs"/>
        </a:defRPr>
      </a:lvl7pPr>
      <a:lvl8pPr marL="2400120" algn="l" defTabSz="342874" rtl="0" eaLnBrk="1" latinLnBrk="0" hangingPunct="1">
        <a:defRPr sz="1351" kern="1200">
          <a:solidFill>
            <a:schemeClr val="tx1"/>
          </a:solidFill>
          <a:latin typeface="+mn-lt"/>
          <a:ea typeface="+mn-ea"/>
          <a:cs typeface="+mn-cs"/>
        </a:defRPr>
      </a:lvl8pPr>
      <a:lvl9pPr marL="2742994" algn="l" defTabSz="342874" rtl="0" eaLnBrk="1" latinLnBrk="0" hangingPunct="1">
        <a:defRPr sz="1351"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4098" name="Picture 8" descr="blue-stripe.gif">
            <a:extLst>
              <a:ext uri="{FF2B5EF4-FFF2-40B4-BE49-F238E27FC236}">
                <a16:creationId xmlns:a16="http://schemas.microsoft.com/office/drawing/2014/main" id="{1D228712-4836-8018-02AC-331C1BD39B58}"/>
              </a:ext>
            </a:extLst>
          </p:cNvPr>
          <p:cNvPicPr>
            <a:picLocks noChangeAspect="1"/>
          </p:cNvPicPr>
          <p:nvPr/>
        </p:nvPicPr>
        <p:blipFill>
          <a:blip r:embed="rId17">
            <a:extLst>
              <a:ext uri="{28A0092B-C50C-407E-A947-70E740481C1C}">
                <a14:useLocalDpi xmlns:a14="http://schemas.microsoft.com/office/drawing/2010/main" val="0"/>
              </a:ext>
            </a:extLst>
          </a:blip>
          <a:srcRect l="2" r="6303"/>
          <a:stretch>
            <a:fillRect/>
          </a:stretch>
        </p:blipFill>
        <p:spPr bwMode="auto">
          <a:xfrm>
            <a:off x="795868" y="6072188"/>
            <a:ext cx="11396133" cy="74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Slide Number Placeholder 5">
            <a:extLst>
              <a:ext uri="{FF2B5EF4-FFF2-40B4-BE49-F238E27FC236}">
                <a16:creationId xmlns:a16="http://schemas.microsoft.com/office/drawing/2014/main" id="{EF05599C-0ED6-67F8-7BF8-8DFE0AA687D5}"/>
              </a:ext>
            </a:extLst>
          </p:cNvPr>
          <p:cNvSpPr>
            <a:spLocks noGrp="1"/>
          </p:cNvSpPr>
          <p:nvPr>
            <p:ph type="sldNum" sz="quarter" idx="4"/>
          </p:nvPr>
        </p:nvSpPr>
        <p:spPr>
          <a:xfrm>
            <a:off x="9136297" y="6408751"/>
            <a:ext cx="2844800" cy="365125"/>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solidFill>
                  <a:srgbClr val="7F7F7F"/>
                </a:solidFill>
                <a:latin typeface="Frutiger LT 55 Roman" pitchFamily="34" charset="0"/>
              </a:defRPr>
            </a:lvl1pPr>
          </a:lstStyle>
          <a:p>
            <a:fld id="{2E355FD2-5212-453D-A101-82321CF650BF}" type="slidenum">
              <a:rPr lang="en-US" altLang="en-US" smtClean="0"/>
              <a:pPr/>
              <a:t>‹#›</a:t>
            </a:fld>
            <a:endParaRPr lang="en-US" altLang="en-US"/>
          </a:p>
        </p:txBody>
      </p:sp>
      <p:sp>
        <p:nvSpPr>
          <p:cNvPr id="6" name="Rectangle 5">
            <a:extLst>
              <a:ext uri="{FF2B5EF4-FFF2-40B4-BE49-F238E27FC236}">
                <a16:creationId xmlns:a16="http://schemas.microsoft.com/office/drawing/2014/main" id="{452365BF-9627-6320-D6A1-C5E788C154C7}"/>
              </a:ext>
            </a:extLst>
          </p:cNvPr>
          <p:cNvSpPr/>
          <p:nvPr/>
        </p:nvSpPr>
        <p:spPr>
          <a:xfrm>
            <a:off x="10227733" y="6070600"/>
            <a:ext cx="1964267" cy="76200"/>
          </a:xfrm>
          <a:prstGeom prst="rect">
            <a:avLst/>
          </a:prstGeom>
          <a:solidFill>
            <a:srgbClr val="F17D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sz="1800"/>
          </a:p>
        </p:txBody>
      </p:sp>
    </p:spTree>
    <p:extLst>
      <p:ext uri="{BB962C8B-B14F-4D97-AF65-F5344CB8AC3E}">
        <p14:creationId xmlns:p14="http://schemas.microsoft.com/office/powerpoint/2010/main" val="4078016081"/>
      </p:ext>
    </p:extLst>
  </p:cSld>
  <p:clrMap bg1="lt1" tx1="dk1" bg2="lt2" tx2="dk2" accent1="accent1" accent2="accent2" accent3="accent3" accent4="accent4" accent5="accent5" accent6="accent6" hlink="hlink" folHlink="folHlink"/>
  <p:sldLayoutIdLst>
    <p:sldLayoutId id="2147483814" r:id="rId1"/>
    <p:sldLayoutId id="2147483815" r:id="rId2"/>
    <p:sldLayoutId id="2147483816" r:id="rId3"/>
    <p:sldLayoutId id="2147483817" r:id="rId4"/>
    <p:sldLayoutId id="2147483818" r:id="rId5"/>
    <p:sldLayoutId id="2147483819" r:id="rId6"/>
    <p:sldLayoutId id="2147483820" r:id="rId7"/>
    <p:sldLayoutId id="2147483821" r:id="rId8"/>
    <p:sldLayoutId id="2147483822" r:id="rId9"/>
    <p:sldLayoutId id="2147483823" r:id="rId10"/>
    <p:sldLayoutId id="2147483824" r:id="rId11"/>
    <p:sldLayoutId id="2147483825" r:id="rId12"/>
    <p:sldLayoutId id="2147483826" r:id="rId13"/>
    <p:sldLayoutId id="2147483827" r:id="rId14"/>
    <p:sldLayoutId id="2147483828" r:id="rId15"/>
  </p:sldLayoutIdLst>
  <p:hf hdr="0" ftr="0" dt="0"/>
  <p:txStyles>
    <p:titleStyle>
      <a:lvl1pPr algn="ctr" defTabSz="342874" rtl="0" eaLnBrk="1" fontAlgn="base" hangingPunct="1">
        <a:spcBef>
          <a:spcPct val="0"/>
        </a:spcBef>
        <a:spcAft>
          <a:spcPct val="0"/>
        </a:spcAft>
        <a:defRPr sz="3300" kern="1200">
          <a:solidFill>
            <a:schemeClr val="tx1"/>
          </a:solidFill>
          <a:latin typeface="+mj-lt"/>
          <a:ea typeface="MS PGothic" pitchFamily="34" charset="-128"/>
          <a:cs typeface="ＭＳ Ｐゴシック" charset="0"/>
        </a:defRPr>
      </a:lvl1pPr>
      <a:lvl2pPr algn="ctr" defTabSz="342874" rtl="0" eaLnBrk="1" fontAlgn="base" hangingPunct="1">
        <a:spcBef>
          <a:spcPct val="0"/>
        </a:spcBef>
        <a:spcAft>
          <a:spcPct val="0"/>
        </a:spcAft>
        <a:defRPr sz="3300">
          <a:solidFill>
            <a:schemeClr val="tx1"/>
          </a:solidFill>
          <a:latin typeface="Arial" charset="0"/>
          <a:ea typeface="MS PGothic" pitchFamily="34" charset="-128"/>
          <a:cs typeface="ＭＳ Ｐゴシック" charset="0"/>
        </a:defRPr>
      </a:lvl2pPr>
      <a:lvl3pPr algn="ctr" defTabSz="342874" rtl="0" eaLnBrk="1" fontAlgn="base" hangingPunct="1">
        <a:spcBef>
          <a:spcPct val="0"/>
        </a:spcBef>
        <a:spcAft>
          <a:spcPct val="0"/>
        </a:spcAft>
        <a:defRPr sz="3300">
          <a:solidFill>
            <a:schemeClr val="tx1"/>
          </a:solidFill>
          <a:latin typeface="Arial" charset="0"/>
          <a:ea typeface="MS PGothic" pitchFamily="34" charset="-128"/>
          <a:cs typeface="ＭＳ Ｐゴシック" charset="0"/>
        </a:defRPr>
      </a:lvl3pPr>
      <a:lvl4pPr algn="ctr" defTabSz="342874" rtl="0" eaLnBrk="1" fontAlgn="base" hangingPunct="1">
        <a:spcBef>
          <a:spcPct val="0"/>
        </a:spcBef>
        <a:spcAft>
          <a:spcPct val="0"/>
        </a:spcAft>
        <a:defRPr sz="3300">
          <a:solidFill>
            <a:schemeClr val="tx1"/>
          </a:solidFill>
          <a:latin typeface="Arial" charset="0"/>
          <a:ea typeface="MS PGothic" pitchFamily="34" charset="-128"/>
          <a:cs typeface="ＭＳ Ｐゴシック" charset="0"/>
        </a:defRPr>
      </a:lvl4pPr>
      <a:lvl5pPr algn="ctr" defTabSz="342874" rtl="0" eaLnBrk="1" fontAlgn="base" hangingPunct="1">
        <a:spcBef>
          <a:spcPct val="0"/>
        </a:spcBef>
        <a:spcAft>
          <a:spcPct val="0"/>
        </a:spcAft>
        <a:defRPr sz="3300">
          <a:solidFill>
            <a:schemeClr val="tx1"/>
          </a:solidFill>
          <a:latin typeface="Arial" charset="0"/>
          <a:ea typeface="MS PGothic" pitchFamily="34" charset="-128"/>
          <a:cs typeface="ＭＳ Ｐゴシック" charset="0"/>
        </a:defRPr>
      </a:lvl5pPr>
      <a:lvl6pPr marL="342874" algn="ctr" defTabSz="342874" rtl="0" eaLnBrk="1" fontAlgn="base" hangingPunct="1">
        <a:spcBef>
          <a:spcPct val="0"/>
        </a:spcBef>
        <a:spcAft>
          <a:spcPct val="0"/>
        </a:spcAft>
        <a:defRPr sz="3300">
          <a:solidFill>
            <a:schemeClr val="tx1"/>
          </a:solidFill>
          <a:latin typeface="Calibri" charset="0"/>
          <a:ea typeface="ＭＳ Ｐゴシック" charset="0"/>
          <a:cs typeface="ＭＳ Ｐゴシック" charset="0"/>
        </a:defRPr>
      </a:lvl6pPr>
      <a:lvl7pPr marL="685749" algn="ctr" defTabSz="342874" rtl="0" eaLnBrk="1" fontAlgn="base" hangingPunct="1">
        <a:spcBef>
          <a:spcPct val="0"/>
        </a:spcBef>
        <a:spcAft>
          <a:spcPct val="0"/>
        </a:spcAft>
        <a:defRPr sz="3300">
          <a:solidFill>
            <a:schemeClr val="tx1"/>
          </a:solidFill>
          <a:latin typeface="Calibri" charset="0"/>
          <a:ea typeface="ＭＳ Ｐゴシック" charset="0"/>
          <a:cs typeface="ＭＳ Ｐゴシック" charset="0"/>
        </a:defRPr>
      </a:lvl7pPr>
      <a:lvl8pPr marL="1028624" algn="ctr" defTabSz="342874" rtl="0" eaLnBrk="1" fontAlgn="base" hangingPunct="1">
        <a:spcBef>
          <a:spcPct val="0"/>
        </a:spcBef>
        <a:spcAft>
          <a:spcPct val="0"/>
        </a:spcAft>
        <a:defRPr sz="3300">
          <a:solidFill>
            <a:schemeClr val="tx1"/>
          </a:solidFill>
          <a:latin typeface="Calibri" charset="0"/>
          <a:ea typeface="ＭＳ Ｐゴシック" charset="0"/>
          <a:cs typeface="ＭＳ Ｐゴシック" charset="0"/>
        </a:defRPr>
      </a:lvl8pPr>
      <a:lvl9pPr marL="1371498" algn="ctr" defTabSz="342874" rtl="0" eaLnBrk="1" fontAlgn="base" hangingPunct="1">
        <a:spcBef>
          <a:spcPct val="0"/>
        </a:spcBef>
        <a:spcAft>
          <a:spcPct val="0"/>
        </a:spcAft>
        <a:defRPr sz="3300">
          <a:solidFill>
            <a:schemeClr val="tx1"/>
          </a:solidFill>
          <a:latin typeface="Calibri" charset="0"/>
          <a:ea typeface="ＭＳ Ｐゴシック" charset="0"/>
          <a:cs typeface="ＭＳ Ｐゴシック" charset="0"/>
        </a:defRPr>
      </a:lvl9pPr>
    </p:titleStyle>
    <p:bodyStyle>
      <a:lvl1pPr marL="257156" indent="-257156" algn="l" defTabSz="342874" rtl="0" eaLnBrk="1" fontAlgn="base" hangingPunct="1">
        <a:spcBef>
          <a:spcPct val="20000"/>
        </a:spcBef>
        <a:spcAft>
          <a:spcPct val="0"/>
        </a:spcAft>
        <a:buFont typeface="Arial" panose="020B0604020202020204" pitchFamily="34" charset="0"/>
        <a:buChar char="•"/>
        <a:defRPr sz="2400" kern="1200">
          <a:solidFill>
            <a:schemeClr val="tx1"/>
          </a:solidFill>
          <a:latin typeface="+mn-lt"/>
          <a:ea typeface="MS PGothic" pitchFamily="34" charset="-128"/>
          <a:cs typeface="ＭＳ Ｐゴシック" charset="0"/>
        </a:defRPr>
      </a:lvl1pPr>
      <a:lvl2pPr marL="557171" indent="-214298" algn="l" defTabSz="342874" rtl="0" eaLnBrk="1" fontAlgn="base" hangingPunct="1">
        <a:spcBef>
          <a:spcPct val="20000"/>
        </a:spcBef>
        <a:spcAft>
          <a:spcPct val="0"/>
        </a:spcAft>
        <a:buFont typeface="Arial" panose="020B0604020202020204" pitchFamily="34" charset="0"/>
        <a:buChar char="–"/>
        <a:defRPr sz="2100" kern="1200">
          <a:solidFill>
            <a:schemeClr val="tx1"/>
          </a:solidFill>
          <a:latin typeface="+mn-lt"/>
          <a:ea typeface="MS PGothic" pitchFamily="34" charset="-128"/>
          <a:cs typeface="+mn-cs"/>
        </a:defRPr>
      </a:lvl2pPr>
      <a:lvl3pPr marL="857186" indent="-171438" algn="l" defTabSz="342874" rtl="0" eaLnBrk="1" fontAlgn="base" hangingPunct="1">
        <a:spcBef>
          <a:spcPct val="20000"/>
        </a:spcBef>
        <a:spcAft>
          <a:spcPct val="0"/>
        </a:spcAft>
        <a:buFont typeface="Arial" panose="020B0604020202020204" pitchFamily="34" charset="0"/>
        <a:buChar char="•"/>
        <a:defRPr sz="1800" kern="1200">
          <a:solidFill>
            <a:schemeClr val="tx1"/>
          </a:solidFill>
          <a:latin typeface="+mn-lt"/>
          <a:ea typeface="MS PGothic" pitchFamily="34" charset="-128"/>
          <a:cs typeface="+mn-cs"/>
        </a:defRPr>
      </a:lvl3pPr>
      <a:lvl4pPr marL="1200061" indent="-171438" algn="l" defTabSz="342874" rtl="0" eaLnBrk="1" fontAlgn="base" hangingPunct="1">
        <a:spcBef>
          <a:spcPct val="20000"/>
        </a:spcBef>
        <a:spcAft>
          <a:spcPct val="0"/>
        </a:spcAft>
        <a:buFont typeface="Arial" panose="020B0604020202020204" pitchFamily="34" charset="0"/>
        <a:buChar char="–"/>
        <a:defRPr sz="1500" kern="1200">
          <a:solidFill>
            <a:schemeClr val="tx1"/>
          </a:solidFill>
          <a:latin typeface="+mn-lt"/>
          <a:ea typeface="MS PGothic" pitchFamily="34" charset="-128"/>
          <a:cs typeface="+mn-cs"/>
        </a:defRPr>
      </a:lvl4pPr>
      <a:lvl5pPr marL="1542935" indent="-171438" algn="l" defTabSz="342874" rtl="0" eaLnBrk="1" fontAlgn="base" hangingPunct="1">
        <a:spcBef>
          <a:spcPct val="20000"/>
        </a:spcBef>
        <a:spcAft>
          <a:spcPct val="0"/>
        </a:spcAft>
        <a:buFont typeface="Arial" panose="020B0604020202020204" pitchFamily="34" charset="0"/>
        <a:buChar char="»"/>
        <a:defRPr sz="1500" kern="1200">
          <a:solidFill>
            <a:schemeClr val="tx1"/>
          </a:solidFill>
          <a:latin typeface="+mn-lt"/>
          <a:ea typeface="MS PGothic" pitchFamily="34" charset="-128"/>
          <a:cs typeface="+mn-cs"/>
        </a:defRPr>
      </a:lvl5pPr>
      <a:lvl6pPr marL="1885810" indent="-171438" algn="l" defTabSz="342874" rtl="0" eaLnBrk="1" latinLnBrk="0" hangingPunct="1">
        <a:spcBef>
          <a:spcPct val="20000"/>
        </a:spcBef>
        <a:buFont typeface="Arial"/>
        <a:buChar char="•"/>
        <a:defRPr sz="1500" kern="1200">
          <a:solidFill>
            <a:schemeClr val="tx1"/>
          </a:solidFill>
          <a:latin typeface="+mn-lt"/>
          <a:ea typeface="+mn-ea"/>
          <a:cs typeface="+mn-cs"/>
        </a:defRPr>
      </a:lvl6pPr>
      <a:lvl7pPr marL="2228684" indent="-171438" algn="l" defTabSz="342874" rtl="0" eaLnBrk="1" latinLnBrk="0" hangingPunct="1">
        <a:spcBef>
          <a:spcPct val="20000"/>
        </a:spcBef>
        <a:buFont typeface="Arial"/>
        <a:buChar char="•"/>
        <a:defRPr sz="1500" kern="1200">
          <a:solidFill>
            <a:schemeClr val="tx1"/>
          </a:solidFill>
          <a:latin typeface="+mn-lt"/>
          <a:ea typeface="+mn-ea"/>
          <a:cs typeface="+mn-cs"/>
        </a:defRPr>
      </a:lvl7pPr>
      <a:lvl8pPr marL="2571558" indent="-171438" algn="l" defTabSz="342874" rtl="0" eaLnBrk="1" latinLnBrk="0" hangingPunct="1">
        <a:spcBef>
          <a:spcPct val="20000"/>
        </a:spcBef>
        <a:buFont typeface="Arial"/>
        <a:buChar char="•"/>
        <a:defRPr sz="1500" kern="1200">
          <a:solidFill>
            <a:schemeClr val="tx1"/>
          </a:solidFill>
          <a:latin typeface="+mn-lt"/>
          <a:ea typeface="+mn-ea"/>
          <a:cs typeface="+mn-cs"/>
        </a:defRPr>
      </a:lvl8pPr>
      <a:lvl9pPr marL="2914433" indent="-171438" algn="l" defTabSz="342874"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874" rtl="0" eaLnBrk="1" latinLnBrk="0" hangingPunct="1">
        <a:defRPr sz="1351" kern="1200">
          <a:solidFill>
            <a:schemeClr val="tx1"/>
          </a:solidFill>
          <a:latin typeface="+mn-lt"/>
          <a:ea typeface="+mn-ea"/>
          <a:cs typeface="+mn-cs"/>
        </a:defRPr>
      </a:lvl1pPr>
      <a:lvl2pPr marL="342874" algn="l" defTabSz="342874" rtl="0" eaLnBrk="1" latinLnBrk="0" hangingPunct="1">
        <a:defRPr sz="1351" kern="1200">
          <a:solidFill>
            <a:schemeClr val="tx1"/>
          </a:solidFill>
          <a:latin typeface="+mn-lt"/>
          <a:ea typeface="+mn-ea"/>
          <a:cs typeface="+mn-cs"/>
        </a:defRPr>
      </a:lvl2pPr>
      <a:lvl3pPr marL="685749" algn="l" defTabSz="342874" rtl="0" eaLnBrk="1" latinLnBrk="0" hangingPunct="1">
        <a:defRPr sz="1351" kern="1200">
          <a:solidFill>
            <a:schemeClr val="tx1"/>
          </a:solidFill>
          <a:latin typeface="+mn-lt"/>
          <a:ea typeface="+mn-ea"/>
          <a:cs typeface="+mn-cs"/>
        </a:defRPr>
      </a:lvl3pPr>
      <a:lvl4pPr marL="1028624" algn="l" defTabSz="342874" rtl="0" eaLnBrk="1" latinLnBrk="0" hangingPunct="1">
        <a:defRPr sz="1351" kern="1200">
          <a:solidFill>
            <a:schemeClr val="tx1"/>
          </a:solidFill>
          <a:latin typeface="+mn-lt"/>
          <a:ea typeface="+mn-ea"/>
          <a:cs typeface="+mn-cs"/>
        </a:defRPr>
      </a:lvl4pPr>
      <a:lvl5pPr marL="1371498" algn="l" defTabSz="342874" rtl="0" eaLnBrk="1" latinLnBrk="0" hangingPunct="1">
        <a:defRPr sz="1351" kern="1200">
          <a:solidFill>
            <a:schemeClr val="tx1"/>
          </a:solidFill>
          <a:latin typeface="+mn-lt"/>
          <a:ea typeface="+mn-ea"/>
          <a:cs typeface="+mn-cs"/>
        </a:defRPr>
      </a:lvl5pPr>
      <a:lvl6pPr marL="1714371" algn="l" defTabSz="342874" rtl="0" eaLnBrk="1" latinLnBrk="0" hangingPunct="1">
        <a:defRPr sz="1351" kern="1200">
          <a:solidFill>
            <a:schemeClr val="tx1"/>
          </a:solidFill>
          <a:latin typeface="+mn-lt"/>
          <a:ea typeface="+mn-ea"/>
          <a:cs typeface="+mn-cs"/>
        </a:defRPr>
      </a:lvl6pPr>
      <a:lvl7pPr marL="2057246" algn="l" defTabSz="342874" rtl="0" eaLnBrk="1" latinLnBrk="0" hangingPunct="1">
        <a:defRPr sz="1351" kern="1200">
          <a:solidFill>
            <a:schemeClr val="tx1"/>
          </a:solidFill>
          <a:latin typeface="+mn-lt"/>
          <a:ea typeface="+mn-ea"/>
          <a:cs typeface="+mn-cs"/>
        </a:defRPr>
      </a:lvl7pPr>
      <a:lvl8pPr marL="2400120" algn="l" defTabSz="342874" rtl="0" eaLnBrk="1" latinLnBrk="0" hangingPunct="1">
        <a:defRPr sz="1351" kern="1200">
          <a:solidFill>
            <a:schemeClr val="tx1"/>
          </a:solidFill>
          <a:latin typeface="+mn-lt"/>
          <a:ea typeface="+mn-ea"/>
          <a:cs typeface="+mn-cs"/>
        </a:defRPr>
      </a:lvl8pPr>
      <a:lvl9pPr marL="2742994" algn="l" defTabSz="342874" rtl="0" eaLnBrk="1" latinLnBrk="0" hangingPunct="1">
        <a:defRPr sz="1351"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5122" name="Picture 3" descr="bg-blue-1.jpg">
            <a:extLst>
              <a:ext uri="{FF2B5EF4-FFF2-40B4-BE49-F238E27FC236}">
                <a16:creationId xmlns:a16="http://schemas.microsoft.com/office/drawing/2014/main" id="{204EEBAF-26CB-67F9-08DD-249DE0AA4D59}"/>
              </a:ext>
            </a:extLst>
          </p:cNvPr>
          <p:cNvPicPr>
            <a:picLocks noChangeAspect="1"/>
          </p:cNvPicPr>
          <p:nvPr/>
        </p:nvPicPr>
        <p:blipFill>
          <a:blip r:embed="rId17">
            <a:extLst>
              <a:ext uri="{28A0092B-C50C-407E-A947-70E740481C1C}">
                <a14:useLocalDpi xmlns:a14="http://schemas.microsoft.com/office/drawing/2010/main" val="0"/>
              </a:ext>
            </a:extLst>
          </a:blip>
          <a:srcRect/>
          <a:stretch>
            <a:fillRect/>
          </a:stretch>
        </p:blipFill>
        <p:spPr bwMode="auto">
          <a:xfrm>
            <a:off x="-8467" y="-6350"/>
            <a:ext cx="12259733" cy="6907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4" name="Picture 5" descr="orange-stripe.gif">
            <a:extLst>
              <a:ext uri="{FF2B5EF4-FFF2-40B4-BE49-F238E27FC236}">
                <a16:creationId xmlns:a16="http://schemas.microsoft.com/office/drawing/2014/main" id="{343FC7B9-6100-2C95-6DEA-41C59494012E}"/>
              </a:ext>
            </a:extLst>
          </p:cNvPr>
          <p:cNvPicPr>
            <a:picLocks noChangeAspect="1"/>
          </p:cNvPicPr>
          <p:nvPr/>
        </p:nvPicPr>
        <p:blipFill>
          <a:blip r:embed="rId18">
            <a:extLst>
              <a:ext uri="{28A0092B-C50C-407E-A947-70E740481C1C}">
                <a14:useLocalDpi xmlns:a14="http://schemas.microsoft.com/office/drawing/2010/main" val="0"/>
              </a:ext>
            </a:extLst>
          </a:blip>
          <a:srcRect t="3" r="6001" b="-5"/>
          <a:stretch>
            <a:fillRect/>
          </a:stretch>
        </p:blipFill>
        <p:spPr bwMode="auto">
          <a:xfrm>
            <a:off x="797993" y="6072201"/>
            <a:ext cx="11459633" cy="84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67209395"/>
      </p:ext>
    </p:extLst>
  </p:cSld>
  <p:clrMap bg1="lt1" tx1="dk1" bg2="lt2" tx2="dk2" accent1="accent1" accent2="accent2" accent3="accent3" accent4="accent4" accent5="accent5" accent6="accent6" hlink="hlink" folHlink="folHlink"/>
  <p:sldLayoutIdLst>
    <p:sldLayoutId id="2147483830" r:id="rId1"/>
    <p:sldLayoutId id="2147483831" r:id="rId2"/>
    <p:sldLayoutId id="2147483832" r:id="rId3"/>
    <p:sldLayoutId id="2147483833" r:id="rId4"/>
    <p:sldLayoutId id="2147483834" r:id="rId5"/>
    <p:sldLayoutId id="2147483835" r:id="rId6"/>
    <p:sldLayoutId id="2147483836" r:id="rId7"/>
    <p:sldLayoutId id="2147483837" r:id="rId8"/>
    <p:sldLayoutId id="2147483838" r:id="rId9"/>
    <p:sldLayoutId id="2147483839" r:id="rId10"/>
    <p:sldLayoutId id="2147483840" r:id="rId11"/>
    <p:sldLayoutId id="2147483841" r:id="rId12"/>
    <p:sldLayoutId id="2147483842" r:id="rId13"/>
    <p:sldLayoutId id="2147483843" r:id="rId14"/>
    <p:sldLayoutId id="2147483844" r:id="rId15"/>
  </p:sldLayoutIdLst>
  <p:hf hdr="0" ftr="0" dt="0"/>
  <p:txStyles>
    <p:titleStyle>
      <a:lvl1pPr algn="ctr" rtl="0" eaLnBrk="1" fontAlgn="base" hangingPunct="1">
        <a:spcBef>
          <a:spcPct val="0"/>
        </a:spcBef>
        <a:spcAft>
          <a:spcPct val="0"/>
        </a:spcAft>
        <a:defRPr sz="3300">
          <a:solidFill>
            <a:schemeClr val="tx2"/>
          </a:solidFill>
          <a:latin typeface="+mj-lt"/>
          <a:ea typeface="MS PGothic" pitchFamily="34" charset="-128"/>
          <a:cs typeface="ＭＳ Ｐゴシック" charset="0"/>
        </a:defRPr>
      </a:lvl1pPr>
      <a:lvl2pPr algn="ctr" rtl="0" eaLnBrk="1" fontAlgn="base" hangingPunct="1">
        <a:spcBef>
          <a:spcPct val="0"/>
        </a:spcBef>
        <a:spcAft>
          <a:spcPct val="0"/>
        </a:spcAft>
        <a:defRPr sz="3300">
          <a:solidFill>
            <a:schemeClr val="tx2"/>
          </a:solidFill>
          <a:latin typeface="Arial" charset="0"/>
          <a:ea typeface="MS PGothic" pitchFamily="34" charset="-128"/>
          <a:cs typeface="ＭＳ Ｐゴシック" charset="0"/>
        </a:defRPr>
      </a:lvl2pPr>
      <a:lvl3pPr algn="ctr" rtl="0" eaLnBrk="1" fontAlgn="base" hangingPunct="1">
        <a:spcBef>
          <a:spcPct val="0"/>
        </a:spcBef>
        <a:spcAft>
          <a:spcPct val="0"/>
        </a:spcAft>
        <a:defRPr sz="3300">
          <a:solidFill>
            <a:schemeClr val="tx2"/>
          </a:solidFill>
          <a:latin typeface="Arial" charset="0"/>
          <a:ea typeface="MS PGothic" pitchFamily="34" charset="-128"/>
          <a:cs typeface="ＭＳ Ｐゴシック" charset="0"/>
        </a:defRPr>
      </a:lvl3pPr>
      <a:lvl4pPr algn="ctr" rtl="0" eaLnBrk="1" fontAlgn="base" hangingPunct="1">
        <a:spcBef>
          <a:spcPct val="0"/>
        </a:spcBef>
        <a:spcAft>
          <a:spcPct val="0"/>
        </a:spcAft>
        <a:defRPr sz="3300">
          <a:solidFill>
            <a:schemeClr val="tx2"/>
          </a:solidFill>
          <a:latin typeface="Arial" charset="0"/>
          <a:ea typeface="MS PGothic" pitchFamily="34" charset="-128"/>
          <a:cs typeface="ＭＳ Ｐゴシック" charset="0"/>
        </a:defRPr>
      </a:lvl4pPr>
      <a:lvl5pPr algn="ctr" rtl="0" eaLnBrk="1" fontAlgn="base" hangingPunct="1">
        <a:spcBef>
          <a:spcPct val="0"/>
        </a:spcBef>
        <a:spcAft>
          <a:spcPct val="0"/>
        </a:spcAft>
        <a:defRPr sz="3300">
          <a:solidFill>
            <a:schemeClr val="tx2"/>
          </a:solidFill>
          <a:latin typeface="Arial" charset="0"/>
          <a:ea typeface="MS PGothic" pitchFamily="34" charset="-128"/>
          <a:cs typeface="ＭＳ Ｐゴシック" charset="0"/>
        </a:defRPr>
      </a:lvl5pPr>
      <a:lvl6pPr marL="342874" algn="ctr" rtl="0" eaLnBrk="1" fontAlgn="base" hangingPunct="1">
        <a:spcBef>
          <a:spcPct val="0"/>
        </a:spcBef>
        <a:spcAft>
          <a:spcPct val="0"/>
        </a:spcAft>
        <a:defRPr sz="3300">
          <a:solidFill>
            <a:schemeClr val="tx2"/>
          </a:solidFill>
          <a:latin typeface="Arial" charset="0"/>
          <a:cs typeface="Arial" charset="0"/>
        </a:defRPr>
      </a:lvl6pPr>
      <a:lvl7pPr marL="685749" algn="ctr" rtl="0" eaLnBrk="1" fontAlgn="base" hangingPunct="1">
        <a:spcBef>
          <a:spcPct val="0"/>
        </a:spcBef>
        <a:spcAft>
          <a:spcPct val="0"/>
        </a:spcAft>
        <a:defRPr sz="3300">
          <a:solidFill>
            <a:schemeClr val="tx2"/>
          </a:solidFill>
          <a:latin typeface="Arial" charset="0"/>
          <a:cs typeface="Arial" charset="0"/>
        </a:defRPr>
      </a:lvl7pPr>
      <a:lvl8pPr marL="1028624" algn="ctr" rtl="0" eaLnBrk="1" fontAlgn="base" hangingPunct="1">
        <a:spcBef>
          <a:spcPct val="0"/>
        </a:spcBef>
        <a:spcAft>
          <a:spcPct val="0"/>
        </a:spcAft>
        <a:defRPr sz="3300">
          <a:solidFill>
            <a:schemeClr val="tx2"/>
          </a:solidFill>
          <a:latin typeface="Arial" charset="0"/>
          <a:cs typeface="Arial" charset="0"/>
        </a:defRPr>
      </a:lvl8pPr>
      <a:lvl9pPr marL="1371498" algn="ctr" rtl="0" eaLnBrk="1" fontAlgn="base" hangingPunct="1">
        <a:spcBef>
          <a:spcPct val="0"/>
        </a:spcBef>
        <a:spcAft>
          <a:spcPct val="0"/>
        </a:spcAft>
        <a:defRPr sz="3300">
          <a:solidFill>
            <a:schemeClr val="tx2"/>
          </a:solidFill>
          <a:latin typeface="Arial" charset="0"/>
          <a:cs typeface="Arial" charset="0"/>
        </a:defRPr>
      </a:lvl9pPr>
    </p:titleStyle>
    <p:bodyStyle>
      <a:lvl1pPr marL="257156" indent="-257156" algn="l" rtl="0" eaLnBrk="1" fontAlgn="base" hangingPunct="1">
        <a:spcBef>
          <a:spcPct val="20000"/>
        </a:spcBef>
        <a:spcAft>
          <a:spcPct val="0"/>
        </a:spcAft>
        <a:buChar char="•"/>
        <a:defRPr sz="2400">
          <a:solidFill>
            <a:schemeClr val="tx1"/>
          </a:solidFill>
          <a:latin typeface="+mn-lt"/>
          <a:ea typeface="MS PGothic" pitchFamily="34" charset="-128"/>
          <a:cs typeface="MS PGothic" pitchFamily="34" charset="-128"/>
        </a:defRPr>
      </a:lvl1pPr>
      <a:lvl2pPr marL="557171" indent="-214298" algn="l" rtl="0" eaLnBrk="1" fontAlgn="base" hangingPunct="1">
        <a:spcBef>
          <a:spcPct val="20000"/>
        </a:spcBef>
        <a:spcAft>
          <a:spcPct val="0"/>
        </a:spcAft>
        <a:buChar char="–"/>
        <a:defRPr sz="2100">
          <a:solidFill>
            <a:schemeClr val="tx1"/>
          </a:solidFill>
          <a:latin typeface="+mn-lt"/>
          <a:ea typeface="MS PGothic" pitchFamily="34" charset="-128"/>
          <a:cs typeface="Arial" charset="0"/>
        </a:defRPr>
      </a:lvl2pPr>
      <a:lvl3pPr marL="857186" indent="-171438" algn="l" rtl="0" eaLnBrk="1" fontAlgn="base" hangingPunct="1">
        <a:spcBef>
          <a:spcPct val="20000"/>
        </a:spcBef>
        <a:spcAft>
          <a:spcPct val="0"/>
        </a:spcAft>
        <a:buChar char="•"/>
        <a:defRPr sz="1800">
          <a:solidFill>
            <a:schemeClr val="tx1"/>
          </a:solidFill>
          <a:latin typeface="+mn-lt"/>
          <a:ea typeface="Arial" charset="0"/>
          <a:cs typeface="Arial" charset="0"/>
        </a:defRPr>
      </a:lvl3pPr>
      <a:lvl4pPr marL="1200061" indent="-171438" algn="l" rtl="0" eaLnBrk="1" fontAlgn="base" hangingPunct="1">
        <a:spcBef>
          <a:spcPct val="20000"/>
        </a:spcBef>
        <a:spcAft>
          <a:spcPct val="0"/>
        </a:spcAft>
        <a:buChar char="–"/>
        <a:defRPr sz="1500">
          <a:solidFill>
            <a:schemeClr val="tx1"/>
          </a:solidFill>
          <a:latin typeface="+mn-lt"/>
          <a:ea typeface="Arial" charset="0"/>
          <a:cs typeface="Arial" charset="0"/>
        </a:defRPr>
      </a:lvl4pPr>
      <a:lvl5pPr marL="1542935" indent="-171438" algn="l" rtl="0" eaLnBrk="1" fontAlgn="base" hangingPunct="1">
        <a:spcBef>
          <a:spcPct val="20000"/>
        </a:spcBef>
        <a:spcAft>
          <a:spcPct val="0"/>
        </a:spcAft>
        <a:buChar char="»"/>
        <a:defRPr sz="1500">
          <a:solidFill>
            <a:schemeClr val="tx1"/>
          </a:solidFill>
          <a:latin typeface="+mn-lt"/>
          <a:ea typeface="Arial" charset="0"/>
          <a:cs typeface="Arial" charset="0"/>
        </a:defRPr>
      </a:lvl5pPr>
      <a:lvl6pPr marL="1885810" indent="-171438" algn="l" rtl="0" eaLnBrk="1" fontAlgn="base" hangingPunct="1">
        <a:spcBef>
          <a:spcPct val="20000"/>
        </a:spcBef>
        <a:spcAft>
          <a:spcPct val="0"/>
        </a:spcAft>
        <a:buChar char="»"/>
        <a:defRPr sz="1500">
          <a:solidFill>
            <a:schemeClr val="tx1"/>
          </a:solidFill>
          <a:latin typeface="+mn-lt"/>
          <a:cs typeface="+mn-cs"/>
        </a:defRPr>
      </a:lvl6pPr>
      <a:lvl7pPr marL="2228684" indent="-171438" algn="l" rtl="0" eaLnBrk="1" fontAlgn="base" hangingPunct="1">
        <a:spcBef>
          <a:spcPct val="20000"/>
        </a:spcBef>
        <a:spcAft>
          <a:spcPct val="0"/>
        </a:spcAft>
        <a:buChar char="»"/>
        <a:defRPr sz="1500">
          <a:solidFill>
            <a:schemeClr val="tx1"/>
          </a:solidFill>
          <a:latin typeface="+mn-lt"/>
          <a:cs typeface="+mn-cs"/>
        </a:defRPr>
      </a:lvl7pPr>
      <a:lvl8pPr marL="2571558" indent="-171438" algn="l" rtl="0" eaLnBrk="1" fontAlgn="base" hangingPunct="1">
        <a:spcBef>
          <a:spcPct val="20000"/>
        </a:spcBef>
        <a:spcAft>
          <a:spcPct val="0"/>
        </a:spcAft>
        <a:buChar char="»"/>
        <a:defRPr sz="1500">
          <a:solidFill>
            <a:schemeClr val="tx1"/>
          </a:solidFill>
          <a:latin typeface="+mn-lt"/>
          <a:cs typeface="+mn-cs"/>
        </a:defRPr>
      </a:lvl8pPr>
      <a:lvl9pPr marL="2914433" indent="-171438" algn="l" rtl="0" eaLnBrk="1" fontAlgn="base" hangingPunct="1">
        <a:spcBef>
          <a:spcPct val="20000"/>
        </a:spcBef>
        <a:spcAft>
          <a:spcPct val="0"/>
        </a:spcAft>
        <a:buChar char="»"/>
        <a:defRPr sz="1500">
          <a:solidFill>
            <a:schemeClr val="tx1"/>
          </a:solidFill>
          <a:latin typeface="+mn-lt"/>
          <a:cs typeface="+mn-cs"/>
        </a:defRPr>
      </a:lvl9pPr>
    </p:bodyStyle>
    <p:otherStyle>
      <a:defPPr>
        <a:defRPr lang="en-US"/>
      </a:defPPr>
      <a:lvl1pPr marL="0" algn="l" defTabSz="685749" rtl="0" eaLnBrk="1" latinLnBrk="0" hangingPunct="1">
        <a:defRPr sz="1351" kern="1200">
          <a:solidFill>
            <a:schemeClr val="tx1"/>
          </a:solidFill>
          <a:latin typeface="+mn-lt"/>
          <a:ea typeface="+mn-ea"/>
          <a:cs typeface="+mn-cs"/>
        </a:defRPr>
      </a:lvl1pPr>
      <a:lvl2pPr marL="342874" algn="l" defTabSz="685749" rtl="0" eaLnBrk="1" latinLnBrk="0" hangingPunct="1">
        <a:defRPr sz="1351" kern="1200">
          <a:solidFill>
            <a:schemeClr val="tx1"/>
          </a:solidFill>
          <a:latin typeface="+mn-lt"/>
          <a:ea typeface="+mn-ea"/>
          <a:cs typeface="+mn-cs"/>
        </a:defRPr>
      </a:lvl2pPr>
      <a:lvl3pPr marL="685749" algn="l" defTabSz="685749" rtl="0" eaLnBrk="1" latinLnBrk="0" hangingPunct="1">
        <a:defRPr sz="1351" kern="1200">
          <a:solidFill>
            <a:schemeClr val="tx1"/>
          </a:solidFill>
          <a:latin typeface="+mn-lt"/>
          <a:ea typeface="+mn-ea"/>
          <a:cs typeface="+mn-cs"/>
        </a:defRPr>
      </a:lvl3pPr>
      <a:lvl4pPr marL="1028624" algn="l" defTabSz="685749" rtl="0" eaLnBrk="1" latinLnBrk="0" hangingPunct="1">
        <a:defRPr sz="1351" kern="1200">
          <a:solidFill>
            <a:schemeClr val="tx1"/>
          </a:solidFill>
          <a:latin typeface="+mn-lt"/>
          <a:ea typeface="+mn-ea"/>
          <a:cs typeface="+mn-cs"/>
        </a:defRPr>
      </a:lvl4pPr>
      <a:lvl5pPr marL="1371498" algn="l" defTabSz="685749" rtl="0" eaLnBrk="1" latinLnBrk="0" hangingPunct="1">
        <a:defRPr sz="1351" kern="1200">
          <a:solidFill>
            <a:schemeClr val="tx1"/>
          </a:solidFill>
          <a:latin typeface="+mn-lt"/>
          <a:ea typeface="+mn-ea"/>
          <a:cs typeface="+mn-cs"/>
        </a:defRPr>
      </a:lvl5pPr>
      <a:lvl6pPr marL="1714371" algn="l" defTabSz="685749" rtl="0" eaLnBrk="1" latinLnBrk="0" hangingPunct="1">
        <a:defRPr sz="1351" kern="1200">
          <a:solidFill>
            <a:schemeClr val="tx1"/>
          </a:solidFill>
          <a:latin typeface="+mn-lt"/>
          <a:ea typeface="+mn-ea"/>
          <a:cs typeface="+mn-cs"/>
        </a:defRPr>
      </a:lvl6pPr>
      <a:lvl7pPr marL="2057246" algn="l" defTabSz="685749" rtl="0" eaLnBrk="1" latinLnBrk="0" hangingPunct="1">
        <a:defRPr sz="1351" kern="1200">
          <a:solidFill>
            <a:schemeClr val="tx1"/>
          </a:solidFill>
          <a:latin typeface="+mn-lt"/>
          <a:ea typeface="+mn-ea"/>
          <a:cs typeface="+mn-cs"/>
        </a:defRPr>
      </a:lvl7pPr>
      <a:lvl8pPr marL="2400120" algn="l" defTabSz="685749" rtl="0" eaLnBrk="1" latinLnBrk="0" hangingPunct="1">
        <a:defRPr sz="1351" kern="1200">
          <a:solidFill>
            <a:schemeClr val="tx1"/>
          </a:solidFill>
          <a:latin typeface="+mn-lt"/>
          <a:ea typeface="+mn-ea"/>
          <a:cs typeface="+mn-cs"/>
        </a:defRPr>
      </a:lvl8pPr>
      <a:lvl9pPr marL="2742994" algn="l" defTabSz="685749" rtl="0" eaLnBrk="1" latinLnBrk="0" hangingPunct="1">
        <a:defRPr sz="1351"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4.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50.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50.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5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4.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9.xml"/><Relationship Id="rId1" Type="http://schemas.openxmlformats.org/officeDocument/2006/relationships/slideLayout" Target="../slideLayouts/slideLayout44.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slides/_rels/slide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0.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2.xml"/><Relationship Id="rId1" Type="http://schemas.openxmlformats.org/officeDocument/2006/relationships/slideLayout" Target="../slideLayouts/slideLayout50.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0.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4.xml"/><Relationship Id="rId1" Type="http://schemas.openxmlformats.org/officeDocument/2006/relationships/slideLayout" Target="../slideLayouts/slideLayout50.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5.xml"/><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0.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7.xml"/><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8.xml"/><Relationship Id="rId1" Type="http://schemas.openxmlformats.org/officeDocument/2006/relationships/slideLayout" Target="../slideLayouts/slideLayout50.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9.xml"/><Relationship Id="rId1" Type="http://schemas.openxmlformats.org/officeDocument/2006/relationships/slideLayout" Target="../slideLayouts/slideLayout5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0.xml"/><Relationship Id="rId1" Type="http://schemas.openxmlformats.org/officeDocument/2006/relationships/slideLayout" Target="../slideLayouts/slideLayout50.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0.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0.xml"/></Relationships>
</file>

<file path=ppt/slides/_rels/slide33.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23.png"/><Relationship Id="rId7" Type="http://schemas.openxmlformats.org/officeDocument/2006/relationships/image" Target="../media/image25.png"/><Relationship Id="rId2" Type="http://schemas.openxmlformats.org/officeDocument/2006/relationships/notesSlide" Target="../notesSlides/notesSlide33.xml"/><Relationship Id="rId1" Type="http://schemas.openxmlformats.org/officeDocument/2006/relationships/slideLayout" Target="../slideLayouts/slideLayout14.xml"/><Relationship Id="rId6" Type="http://schemas.microsoft.com/office/2007/relationships/hdphoto" Target="../media/hdphoto2.wdp"/><Relationship Id="rId5" Type="http://schemas.openxmlformats.org/officeDocument/2006/relationships/image" Target="../media/image24.png"/><Relationship Id="rId10" Type="http://schemas.openxmlformats.org/officeDocument/2006/relationships/image" Target="../media/image27.png"/><Relationship Id="rId4" Type="http://schemas.microsoft.com/office/2007/relationships/hdphoto" Target="../media/hdphoto1.wdp"/><Relationship Id="rId9" Type="http://schemas.openxmlformats.org/officeDocument/2006/relationships/image" Target="../media/image2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50.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7FAA9-23C8-018D-9AAB-B440878464B0}"/>
              </a:ext>
            </a:extLst>
          </p:cNvPr>
          <p:cNvSpPr>
            <a:spLocks noGrp="1"/>
          </p:cNvSpPr>
          <p:nvPr>
            <p:ph type="ctrTitle"/>
          </p:nvPr>
        </p:nvSpPr>
        <p:spPr>
          <a:xfrm>
            <a:off x="791006" y="697814"/>
            <a:ext cx="10066047" cy="1470025"/>
          </a:xfrm>
        </p:spPr>
        <p:txBody>
          <a:bodyPr/>
          <a:lstStyle/>
          <a:p>
            <a:r>
              <a:rPr lang="en-US" sz="3600" cap="none" dirty="0"/>
              <a:t>Post-GDPR Threat Hunting on Android Phones: </a:t>
            </a:r>
            <a:br>
              <a:rPr lang="en-US" sz="3600" cap="none" dirty="0"/>
            </a:br>
            <a:r>
              <a:rPr lang="en-US" sz="3600" cap="none" dirty="0"/>
              <a:t>Dissecting OS-level Safeguards of User-</a:t>
            </a:r>
            <a:r>
              <a:rPr lang="en-US" sz="3600" cap="none" dirty="0" err="1"/>
              <a:t>unresettable</a:t>
            </a:r>
            <a:r>
              <a:rPr lang="en-US" sz="3600" cap="none" dirty="0"/>
              <a:t> Identifiers (UUIs)</a:t>
            </a:r>
            <a:endParaRPr lang="en-SG" sz="3600" cap="none" dirty="0"/>
          </a:p>
        </p:txBody>
      </p:sp>
      <p:sp>
        <p:nvSpPr>
          <p:cNvPr id="3" name="Subtitle 2">
            <a:extLst>
              <a:ext uri="{FF2B5EF4-FFF2-40B4-BE49-F238E27FC236}">
                <a16:creationId xmlns:a16="http://schemas.microsoft.com/office/drawing/2014/main" id="{EF1F73FE-F7FC-99A8-3298-D4DA7ACF332B}"/>
              </a:ext>
            </a:extLst>
          </p:cNvPr>
          <p:cNvSpPr>
            <a:spLocks noGrp="1"/>
          </p:cNvSpPr>
          <p:nvPr>
            <p:ph type="subTitle" idx="1"/>
          </p:nvPr>
        </p:nvSpPr>
        <p:spPr>
          <a:xfrm>
            <a:off x="791006" y="4359797"/>
            <a:ext cx="10345567" cy="933752"/>
          </a:xfrm>
        </p:spPr>
        <p:txBody>
          <a:bodyPr/>
          <a:lstStyle/>
          <a:p>
            <a:r>
              <a:rPr lang="en-US" sz="1600" i="1" u="sng" dirty="0"/>
              <a:t>Mark Huasong Meng</a:t>
            </a:r>
            <a:r>
              <a:rPr lang="en-US" sz="1600" i="1" dirty="0"/>
              <a:t> </a:t>
            </a:r>
            <a:r>
              <a:rPr lang="en-AU" altLang="zh-CN" sz="1600" i="1" dirty="0"/>
              <a:t>(National University </a:t>
            </a:r>
            <a:r>
              <a:rPr lang="en-US" altLang="zh-CN" sz="1600" i="1" dirty="0"/>
              <a:t>of Singapore</a:t>
            </a:r>
            <a:r>
              <a:rPr lang="zh-CN" altLang="en-US" sz="1600" i="1" dirty="0"/>
              <a:t> </a:t>
            </a:r>
            <a:r>
              <a:rPr lang="en-US" altLang="zh-CN" sz="1600" i="1" dirty="0"/>
              <a:t>and</a:t>
            </a:r>
            <a:r>
              <a:rPr lang="zh-CN" altLang="en-US" sz="1600" i="1" dirty="0"/>
              <a:t> </a:t>
            </a:r>
            <a:r>
              <a:rPr lang="en-US" sz="1600" i="1" dirty="0"/>
              <a:t>Institute for </a:t>
            </a:r>
            <a:r>
              <a:rPr lang="en-US" sz="1600" i="1" dirty="0" err="1"/>
              <a:t>Infocomm</a:t>
            </a:r>
            <a:r>
              <a:rPr lang="en-AU" sz="1600" i="1" dirty="0"/>
              <a:t>,</a:t>
            </a:r>
            <a:r>
              <a:rPr lang="zh-CN" altLang="en-US" sz="1600" i="1" dirty="0"/>
              <a:t> </a:t>
            </a:r>
            <a:r>
              <a:rPr lang="en-AU" altLang="zh-CN" sz="1600" i="1" dirty="0"/>
              <a:t>A*STAR,</a:t>
            </a:r>
            <a:r>
              <a:rPr lang="zh-CN" altLang="en-US" sz="1600" i="1" dirty="0"/>
              <a:t> </a:t>
            </a:r>
            <a:r>
              <a:rPr lang="en-AU" altLang="zh-CN" sz="1600" i="1" dirty="0"/>
              <a:t>Singapore)</a:t>
            </a:r>
            <a:r>
              <a:rPr lang="en-US" sz="1600" i="1" dirty="0"/>
              <a:t>, Qing Zhang (</a:t>
            </a:r>
            <a:r>
              <a:rPr lang="en-US" sz="1600" i="1" dirty="0" err="1"/>
              <a:t>ByteDance</a:t>
            </a:r>
            <a:r>
              <a:rPr lang="en-US" sz="1600" i="1" dirty="0"/>
              <a:t>), </a:t>
            </a:r>
            <a:r>
              <a:rPr lang="en-US" sz="1600" i="1" dirty="0" err="1"/>
              <a:t>Guangshuai</a:t>
            </a:r>
            <a:r>
              <a:rPr lang="en-US" sz="1600" i="1" dirty="0"/>
              <a:t> Xia (</a:t>
            </a:r>
            <a:r>
              <a:rPr lang="en-US" sz="1600" i="1" dirty="0" err="1"/>
              <a:t>ByteDance</a:t>
            </a:r>
            <a:r>
              <a:rPr lang="en-US" sz="1600" i="1" dirty="0"/>
              <a:t>), Yuwei Zheng (</a:t>
            </a:r>
            <a:r>
              <a:rPr lang="en-US" sz="1600" i="1" dirty="0" err="1"/>
              <a:t>ByteDance</a:t>
            </a:r>
            <a:r>
              <a:rPr lang="en-US" sz="1600" i="1" dirty="0"/>
              <a:t>), , </a:t>
            </a:r>
            <a:r>
              <a:rPr lang="en-US" sz="1600" i="1" dirty="0" err="1"/>
              <a:t>Yanjun</a:t>
            </a:r>
            <a:r>
              <a:rPr lang="en-US" sz="1600" i="1" dirty="0"/>
              <a:t> Zhang (Deakin University, Australia), Guangdong Bai (University of Queensland, Australia), </a:t>
            </a:r>
            <a:r>
              <a:rPr lang="en-US" sz="1600" i="1" dirty="0" err="1"/>
              <a:t>Zhi</a:t>
            </a:r>
            <a:r>
              <a:rPr lang="en-US" sz="1600" i="1" dirty="0"/>
              <a:t> Liu (</a:t>
            </a:r>
            <a:r>
              <a:rPr lang="en-US" sz="1600" i="1" dirty="0" err="1"/>
              <a:t>ByteDance</a:t>
            </a:r>
            <a:r>
              <a:rPr lang="en-US" sz="1600" i="1" dirty="0"/>
              <a:t>), Sin G. Teo (Institute for </a:t>
            </a:r>
            <a:r>
              <a:rPr lang="en-US" sz="1600" i="1" dirty="0" err="1"/>
              <a:t>Infocomm</a:t>
            </a:r>
            <a:r>
              <a:rPr lang="en-AU" sz="1600" i="1" dirty="0"/>
              <a:t>,</a:t>
            </a:r>
            <a:r>
              <a:rPr lang="zh-CN" altLang="en-US" sz="1600" i="1" dirty="0"/>
              <a:t> </a:t>
            </a:r>
            <a:r>
              <a:rPr lang="en-AU" altLang="zh-CN" sz="1600" i="1" dirty="0"/>
              <a:t>A*STAR,</a:t>
            </a:r>
            <a:r>
              <a:rPr lang="zh-CN" altLang="en-US" sz="1600" i="1" dirty="0"/>
              <a:t> </a:t>
            </a:r>
            <a:r>
              <a:rPr lang="en-AU" altLang="zh-CN" sz="1600" i="1" dirty="0"/>
              <a:t>Singapore)</a:t>
            </a:r>
            <a:r>
              <a:rPr lang="en-US" sz="1600" i="1" dirty="0"/>
              <a:t>, Jin Song Dong </a:t>
            </a:r>
            <a:r>
              <a:rPr lang="en-AU" altLang="zh-CN" sz="1600" i="1" dirty="0"/>
              <a:t>(National University</a:t>
            </a:r>
            <a:r>
              <a:rPr lang="en-US" altLang="zh-CN" sz="1600" i="1" dirty="0"/>
              <a:t> of Singapore</a:t>
            </a:r>
            <a:r>
              <a:rPr lang="en-AU" altLang="zh-CN" sz="1600" i="1" dirty="0"/>
              <a:t>)</a:t>
            </a:r>
            <a:r>
              <a:rPr lang="en-US" sz="1600" i="1" dirty="0"/>
              <a:t> </a:t>
            </a:r>
          </a:p>
        </p:txBody>
      </p:sp>
      <p:sp>
        <p:nvSpPr>
          <p:cNvPr id="4" name="Title 1">
            <a:extLst>
              <a:ext uri="{FF2B5EF4-FFF2-40B4-BE49-F238E27FC236}">
                <a16:creationId xmlns:a16="http://schemas.microsoft.com/office/drawing/2014/main" id="{9C1E3777-9145-258C-DB55-6AC243224933}"/>
              </a:ext>
            </a:extLst>
          </p:cNvPr>
          <p:cNvSpPr txBox="1">
            <a:spLocks/>
          </p:cNvSpPr>
          <p:nvPr/>
        </p:nvSpPr>
        <p:spPr>
          <a:xfrm>
            <a:off x="791005" y="2693082"/>
            <a:ext cx="10066047" cy="1470025"/>
          </a:xfrm>
          <a:prstGeom prst="rect">
            <a:avLst/>
          </a:prstGeom>
        </p:spPr>
        <p:txBody>
          <a:bodyPr/>
          <a:lstStyle>
            <a:lvl1pPr algn="l" rtl="0" eaLnBrk="1" fontAlgn="base" hangingPunct="1">
              <a:spcBef>
                <a:spcPct val="0"/>
              </a:spcBef>
              <a:spcAft>
                <a:spcPct val="0"/>
              </a:spcAft>
              <a:defRPr sz="3300" b="0" i="0" cap="all" baseline="0">
                <a:solidFill>
                  <a:schemeClr val="bg1"/>
                </a:solidFill>
                <a:latin typeface="Frutiger LT 55 Roman"/>
                <a:ea typeface="MS PGothic" pitchFamily="34" charset="-128"/>
                <a:cs typeface="Frutiger LT 55 Roman"/>
              </a:defRPr>
            </a:lvl1pPr>
            <a:lvl2pPr algn="ctr" rtl="0" eaLnBrk="1" fontAlgn="base" hangingPunct="1">
              <a:spcBef>
                <a:spcPct val="0"/>
              </a:spcBef>
              <a:spcAft>
                <a:spcPct val="0"/>
              </a:spcAft>
              <a:defRPr sz="3300">
                <a:solidFill>
                  <a:schemeClr val="tx2"/>
                </a:solidFill>
                <a:latin typeface="Arial" charset="0"/>
                <a:ea typeface="MS PGothic" pitchFamily="34" charset="-128"/>
                <a:cs typeface="ＭＳ Ｐゴシック" charset="0"/>
              </a:defRPr>
            </a:lvl2pPr>
            <a:lvl3pPr algn="ctr" rtl="0" eaLnBrk="1" fontAlgn="base" hangingPunct="1">
              <a:spcBef>
                <a:spcPct val="0"/>
              </a:spcBef>
              <a:spcAft>
                <a:spcPct val="0"/>
              </a:spcAft>
              <a:defRPr sz="3300">
                <a:solidFill>
                  <a:schemeClr val="tx2"/>
                </a:solidFill>
                <a:latin typeface="Arial" charset="0"/>
                <a:ea typeface="MS PGothic" pitchFamily="34" charset="-128"/>
                <a:cs typeface="ＭＳ Ｐゴシック" charset="0"/>
              </a:defRPr>
            </a:lvl3pPr>
            <a:lvl4pPr algn="ctr" rtl="0" eaLnBrk="1" fontAlgn="base" hangingPunct="1">
              <a:spcBef>
                <a:spcPct val="0"/>
              </a:spcBef>
              <a:spcAft>
                <a:spcPct val="0"/>
              </a:spcAft>
              <a:defRPr sz="3300">
                <a:solidFill>
                  <a:schemeClr val="tx2"/>
                </a:solidFill>
                <a:latin typeface="Arial" charset="0"/>
                <a:ea typeface="MS PGothic" pitchFamily="34" charset="-128"/>
                <a:cs typeface="ＭＳ Ｐゴシック" charset="0"/>
              </a:defRPr>
            </a:lvl4pPr>
            <a:lvl5pPr algn="ctr" rtl="0" eaLnBrk="1" fontAlgn="base" hangingPunct="1">
              <a:spcBef>
                <a:spcPct val="0"/>
              </a:spcBef>
              <a:spcAft>
                <a:spcPct val="0"/>
              </a:spcAft>
              <a:defRPr sz="3300">
                <a:solidFill>
                  <a:schemeClr val="tx2"/>
                </a:solidFill>
                <a:latin typeface="Arial" charset="0"/>
                <a:ea typeface="MS PGothic" pitchFamily="34" charset="-128"/>
                <a:cs typeface="ＭＳ Ｐゴシック" charset="0"/>
              </a:defRPr>
            </a:lvl5pPr>
            <a:lvl6pPr marL="342874" algn="ctr" rtl="0" eaLnBrk="1" fontAlgn="base" hangingPunct="1">
              <a:spcBef>
                <a:spcPct val="0"/>
              </a:spcBef>
              <a:spcAft>
                <a:spcPct val="0"/>
              </a:spcAft>
              <a:defRPr sz="3300">
                <a:solidFill>
                  <a:schemeClr val="tx2"/>
                </a:solidFill>
                <a:latin typeface="Arial" charset="0"/>
                <a:cs typeface="Arial" charset="0"/>
              </a:defRPr>
            </a:lvl6pPr>
            <a:lvl7pPr marL="685749" algn="ctr" rtl="0" eaLnBrk="1" fontAlgn="base" hangingPunct="1">
              <a:spcBef>
                <a:spcPct val="0"/>
              </a:spcBef>
              <a:spcAft>
                <a:spcPct val="0"/>
              </a:spcAft>
              <a:defRPr sz="3300">
                <a:solidFill>
                  <a:schemeClr val="tx2"/>
                </a:solidFill>
                <a:latin typeface="Arial" charset="0"/>
                <a:cs typeface="Arial" charset="0"/>
              </a:defRPr>
            </a:lvl7pPr>
            <a:lvl8pPr marL="1028624" algn="ctr" rtl="0" eaLnBrk="1" fontAlgn="base" hangingPunct="1">
              <a:spcBef>
                <a:spcPct val="0"/>
              </a:spcBef>
              <a:spcAft>
                <a:spcPct val="0"/>
              </a:spcAft>
              <a:defRPr sz="3300">
                <a:solidFill>
                  <a:schemeClr val="tx2"/>
                </a:solidFill>
                <a:latin typeface="Arial" charset="0"/>
                <a:cs typeface="Arial" charset="0"/>
              </a:defRPr>
            </a:lvl8pPr>
            <a:lvl9pPr marL="1371498" algn="ctr" rtl="0" eaLnBrk="1" fontAlgn="base" hangingPunct="1">
              <a:spcBef>
                <a:spcPct val="0"/>
              </a:spcBef>
              <a:spcAft>
                <a:spcPct val="0"/>
              </a:spcAft>
              <a:defRPr sz="3300">
                <a:solidFill>
                  <a:schemeClr val="tx2"/>
                </a:solidFill>
                <a:latin typeface="Arial" charset="0"/>
                <a:cs typeface="Arial" charset="0"/>
              </a:defRPr>
            </a:lvl9pPr>
          </a:lstStyle>
          <a:p>
            <a:r>
              <a:rPr lang="en-US" sz="2800" kern="0" cap="none" dirty="0" err="1">
                <a:solidFill>
                  <a:schemeClr val="bg1">
                    <a:lumMod val="85000"/>
                  </a:schemeClr>
                </a:solidFill>
                <a:latin typeface="+mn-ea"/>
                <a:ea typeface="+mn-ea"/>
              </a:rPr>
              <a:t>后GDPR时代的Android寻宝之旅</a:t>
            </a:r>
            <a:r>
              <a:rPr lang="zh-CN" altLang="en-US" sz="2800" kern="0" cap="none" dirty="0">
                <a:solidFill>
                  <a:schemeClr val="bg1">
                    <a:lumMod val="85000"/>
                  </a:schemeClr>
                </a:solidFill>
                <a:latin typeface="+mn-ea"/>
                <a:ea typeface="+mn-ea"/>
              </a:rPr>
              <a:t>：</a:t>
            </a:r>
            <a:endParaRPr lang="en-US" altLang="zh-CN" sz="2800" kern="0" cap="none" dirty="0">
              <a:solidFill>
                <a:schemeClr val="bg1">
                  <a:lumMod val="85000"/>
                </a:schemeClr>
              </a:solidFill>
              <a:latin typeface="+mn-ea"/>
              <a:ea typeface="+mn-ea"/>
            </a:endParaRPr>
          </a:p>
          <a:p>
            <a:r>
              <a:rPr lang="zh-CN" altLang="en-US" sz="2800" kern="0" cap="none" dirty="0">
                <a:solidFill>
                  <a:schemeClr val="bg1">
                    <a:lumMod val="85000"/>
                  </a:schemeClr>
                </a:solidFill>
                <a:latin typeface="+mn-ea"/>
                <a:ea typeface="+mn-ea"/>
              </a:rPr>
              <a:t>解析不可重置用户识别码在系统层面的保护措施</a:t>
            </a:r>
            <a:endParaRPr lang="en-SG" sz="2800" kern="0" cap="none" dirty="0">
              <a:solidFill>
                <a:schemeClr val="bg1">
                  <a:lumMod val="85000"/>
                </a:schemeClr>
              </a:solidFill>
              <a:latin typeface="+mn-ea"/>
              <a:ea typeface="+mn-ea"/>
            </a:endParaRPr>
          </a:p>
        </p:txBody>
      </p:sp>
    </p:spTree>
    <p:extLst>
      <p:ext uri="{BB962C8B-B14F-4D97-AF65-F5344CB8AC3E}">
        <p14:creationId xmlns:p14="http://schemas.microsoft.com/office/powerpoint/2010/main" val="23597359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168464-A5CE-CF07-CCC8-9F3B05377D18}"/>
              </a:ext>
            </a:extLst>
          </p:cNvPr>
          <p:cNvSpPr>
            <a:spLocks noGrp="1"/>
          </p:cNvSpPr>
          <p:nvPr>
            <p:ph type="title"/>
          </p:nvPr>
        </p:nvSpPr>
        <p:spPr>
          <a:xfrm>
            <a:off x="770966" y="238781"/>
            <a:ext cx="8076511" cy="1110112"/>
          </a:xfrm>
        </p:spPr>
        <p:txBody>
          <a:bodyPr/>
          <a:lstStyle/>
          <a:p>
            <a:pPr algn="l">
              <a:lnSpc>
                <a:spcPct val="100000"/>
              </a:lnSpc>
            </a:pPr>
            <a:r>
              <a:rPr lang="en-US" b="1" dirty="0"/>
              <a:t>Understanding Android UUIs</a:t>
            </a:r>
            <a:br>
              <a:rPr lang="en-US" dirty="0"/>
            </a:br>
            <a:r>
              <a:rPr lang="en-US" sz="2000" dirty="0"/>
              <a:t>List of 6 recognized Android UUIs</a:t>
            </a:r>
            <a:endParaRPr lang="en-SG" sz="1351" dirty="0"/>
          </a:p>
        </p:txBody>
      </p:sp>
      <p:sp>
        <p:nvSpPr>
          <p:cNvPr id="12" name="Slide Number Placeholder 11">
            <a:extLst>
              <a:ext uri="{FF2B5EF4-FFF2-40B4-BE49-F238E27FC236}">
                <a16:creationId xmlns:a16="http://schemas.microsoft.com/office/drawing/2014/main" id="{6A78B79F-C78E-1E2B-E510-C0C2CDA9B35E}"/>
              </a:ext>
            </a:extLst>
          </p:cNvPr>
          <p:cNvSpPr>
            <a:spLocks noGrp="1"/>
          </p:cNvSpPr>
          <p:nvPr>
            <p:ph type="sldNum" sz="quarter" idx="13"/>
          </p:nvPr>
        </p:nvSpPr>
        <p:spPr/>
        <p:txBody>
          <a:bodyPr/>
          <a:lstStyle/>
          <a:p>
            <a:fld id="{71C63AB4-6DC0-4902-8E9D-B5377E74E401}" type="slidenum">
              <a:rPr lang="en-SG" smtClean="0"/>
              <a:t>10</a:t>
            </a:fld>
            <a:endParaRPr lang="en-SG"/>
          </a:p>
        </p:txBody>
      </p:sp>
      <p:graphicFrame>
        <p:nvGraphicFramePr>
          <p:cNvPr id="3" name="Table 3">
            <a:extLst>
              <a:ext uri="{FF2B5EF4-FFF2-40B4-BE49-F238E27FC236}">
                <a16:creationId xmlns:a16="http://schemas.microsoft.com/office/drawing/2014/main" id="{3BA41662-3BD7-C64D-CE52-65286E57F17A}"/>
              </a:ext>
            </a:extLst>
          </p:cNvPr>
          <p:cNvGraphicFramePr>
            <a:graphicFrameLocks noGrp="1"/>
          </p:cNvGraphicFramePr>
          <p:nvPr/>
        </p:nvGraphicFramePr>
        <p:xfrm>
          <a:off x="838756" y="1785248"/>
          <a:ext cx="10857943" cy="3537762"/>
        </p:xfrm>
        <a:graphic>
          <a:graphicData uri="http://schemas.openxmlformats.org/drawingml/2006/table">
            <a:tbl>
              <a:tblPr firstRow="1" bandRow="1">
                <a:tableStyleId>{5C22544A-7EE6-4342-B048-85BDC9FD1C3A}</a:tableStyleId>
              </a:tblPr>
              <a:tblGrid>
                <a:gridCol w="249834">
                  <a:extLst>
                    <a:ext uri="{9D8B030D-6E8A-4147-A177-3AD203B41FA5}">
                      <a16:colId xmlns:a16="http://schemas.microsoft.com/office/drawing/2014/main" val="621106006"/>
                    </a:ext>
                  </a:extLst>
                </a:gridCol>
                <a:gridCol w="1191314">
                  <a:extLst>
                    <a:ext uri="{9D8B030D-6E8A-4147-A177-3AD203B41FA5}">
                      <a16:colId xmlns:a16="http://schemas.microsoft.com/office/drawing/2014/main" val="1022064337"/>
                    </a:ext>
                  </a:extLst>
                </a:gridCol>
                <a:gridCol w="926592">
                  <a:extLst>
                    <a:ext uri="{9D8B030D-6E8A-4147-A177-3AD203B41FA5}">
                      <a16:colId xmlns:a16="http://schemas.microsoft.com/office/drawing/2014/main" val="3752619557"/>
                    </a:ext>
                  </a:extLst>
                </a:gridCol>
                <a:gridCol w="3877056">
                  <a:extLst>
                    <a:ext uri="{9D8B030D-6E8A-4147-A177-3AD203B41FA5}">
                      <a16:colId xmlns:a16="http://schemas.microsoft.com/office/drawing/2014/main" val="652279656"/>
                    </a:ext>
                  </a:extLst>
                </a:gridCol>
                <a:gridCol w="4613147">
                  <a:extLst>
                    <a:ext uri="{9D8B030D-6E8A-4147-A177-3AD203B41FA5}">
                      <a16:colId xmlns:a16="http://schemas.microsoft.com/office/drawing/2014/main" val="2598290892"/>
                    </a:ext>
                  </a:extLst>
                </a:gridCol>
              </a:tblGrid>
              <a:tr h="335688">
                <a:tc>
                  <a:txBody>
                    <a:bodyPr/>
                    <a:lstStyle/>
                    <a:p>
                      <a:r>
                        <a:rPr lang="en-AU" sz="1200" dirty="0"/>
                        <a:t>#</a:t>
                      </a:r>
                    </a:p>
                  </a:txBody>
                  <a:tcPr marL="45720" marR="45720"/>
                </a:tc>
                <a:tc>
                  <a:txBody>
                    <a:bodyPr/>
                    <a:lstStyle/>
                    <a:p>
                      <a:r>
                        <a:rPr lang="en-AU" sz="1200" dirty="0"/>
                        <a:t>UUI</a:t>
                      </a:r>
                    </a:p>
                  </a:txBody>
                  <a:tcPr marL="45720" marR="45720"/>
                </a:tc>
                <a:tc>
                  <a:txBody>
                    <a:bodyPr/>
                    <a:lstStyle/>
                    <a:p>
                      <a:r>
                        <a:rPr lang="en-AU" sz="1200" dirty="0"/>
                        <a:t>Category</a:t>
                      </a:r>
                    </a:p>
                  </a:txBody>
                  <a:tcPr marL="45720" marR="45720"/>
                </a:tc>
                <a:tc>
                  <a:txBody>
                    <a:bodyPr/>
                    <a:lstStyle/>
                    <a:p>
                      <a:r>
                        <a:rPr lang="en-US" sz="1200" dirty="0"/>
                        <a:t>API(s)</a:t>
                      </a:r>
                      <a:endParaRPr lang="en-AU" sz="1200" dirty="0"/>
                    </a:p>
                  </a:txBody>
                  <a:tcPr marL="45720" marR="45720"/>
                </a:tc>
                <a:tc>
                  <a:txBody>
                    <a:bodyPr/>
                    <a:lstStyle/>
                    <a:p>
                      <a:r>
                        <a:rPr lang="en-AU" sz="1200" dirty="0"/>
                        <a:t>Permission/API changes*</a:t>
                      </a:r>
                    </a:p>
                  </a:txBody>
                  <a:tcPr marL="45720" marR="45720"/>
                </a:tc>
                <a:extLst>
                  <a:ext uri="{0D108BD9-81ED-4DB2-BD59-A6C34878D82A}">
                    <a16:rowId xmlns:a16="http://schemas.microsoft.com/office/drawing/2014/main" val="3397669290"/>
                  </a:ext>
                </a:extLst>
              </a:tr>
              <a:tr h="434444">
                <a:tc>
                  <a:txBody>
                    <a:bodyPr/>
                    <a:lstStyle/>
                    <a:p>
                      <a:r>
                        <a:rPr lang="en-AU" sz="1100" dirty="0"/>
                        <a:t>1</a:t>
                      </a:r>
                    </a:p>
                  </a:txBody>
                  <a:tcPr marL="45720" marR="45720"/>
                </a:tc>
                <a:tc>
                  <a:txBody>
                    <a:bodyPr/>
                    <a:lstStyle/>
                    <a:p>
                      <a:r>
                        <a:rPr lang="en-AU" sz="1200" dirty="0"/>
                        <a:t>Serial number</a:t>
                      </a:r>
                    </a:p>
                  </a:txBody>
                  <a:tcPr marL="45720" marR="45720"/>
                </a:tc>
                <a:tc rowSpan="6">
                  <a:txBody>
                    <a:bodyPr/>
                    <a:lstStyle/>
                    <a:p>
                      <a:r>
                        <a:rPr lang="en-AU" sz="1200" dirty="0"/>
                        <a:t>Chip &amp; Cellular</a:t>
                      </a:r>
                    </a:p>
                  </a:txBody>
                  <a:tcPr marL="45720" marR="45720"/>
                </a:tc>
                <a:tc>
                  <a:txBody>
                    <a:bodyPr/>
                    <a:lstStyle/>
                    <a:p>
                      <a:r>
                        <a:rPr lang="en-AU" sz="1050" dirty="0" err="1"/>
                        <a:t>android.os.Build</a:t>
                      </a:r>
                      <a:r>
                        <a:rPr lang="en-AU" sz="1050" dirty="0"/>
                        <a:t>: </a:t>
                      </a:r>
                      <a:r>
                        <a:rPr lang="en-AU" sz="1050" dirty="0" err="1"/>
                        <a:t>getSerial</a:t>
                      </a:r>
                      <a:r>
                        <a:rPr lang="en-AU" sz="1050" dirty="0"/>
                        <a:t>()</a:t>
                      </a:r>
                    </a:p>
                  </a:txBody>
                  <a:tcPr marL="45720" marR="45720"/>
                </a:tc>
                <a:tc>
                  <a:txBody>
                    <a:bodyPr/>
                    <a:lstStyle/>
                    <a:p>
                      <a:r>
                        <a:rPr lang="en-AU" sz="1100" dirty="0"/>
                        <a:t>V8-9: </a:t>
                      </a:r>
                      <a:r>
                        <a:rPr lang="en-AU" sz="1100" b="1" dirty="0">
                          <a:solidFill>
                            <a:schemeClr val="accent6">
                              <a:lumMod val="75000"/>
                            </a:schemeClr>
                          </a:solidFill>
                        </a:rPr>
                        <a:t>READ_PHONE_STATE </a:t>
                      </a:r>
                      <a:r>
                        <a:rPr lang="en-AU" sz="1100" dirty="0"/>
                        <a:t>required.</a:t>
                      </a:r>
                    </a:p>
                    <a:p>
                      <a:r>
                        <a:rPr lang="zh-CN" altLang="en-US" sz="1100" dirty="0"/>
                        <a:t>≥</a:t>
                      </a:r>
                      <a:r>
                        <a:rPr lang="en-AU" altLang="zh-CN" sz="1100" dirty="0"/>
                        <a:t>10: </a:t>
                      </a:r>
                      <a:r>
                        <a:rPr lang="en-AU" altLang="zh-CN" sz="1100" b="1" dirty="0">
                          <a:solidFill>
                            <a:srgbClr val="FF0000"/>
                          </a:solidFill>
                        </a:rPr>
                        <a:t>READ_PRIVILEDGED_PHONE_STATE </a:t>
                      </a:r>
                      <a:r>
                        <a:rPr lang="en-AU" altLang="zh-CN" sz="1100" dirty="0"/>
                        <a:t>required.</a:t>
                      </a:r>
                      <a:endParaRPr lang="en-AU" sz="1100" dirty="0"/>
                    </a:p>
                  </a:txBody>
                  <a:tcPr marL="45720" marR="45720"/>
                </a:tc>
                <a:extLst>
                  <a:ext uri="{0D108BD9-81ED-4DB2-BD59-A6C34878D82A}">
                    <a16:rowId xmlns:a16="http://schemas.microsoft.com/office/drawing/2014/main" val="482938265"/>
                  </a:ext>
                </a:extLst>
              </a:tr>
              <a:tr h="376192">
                <a:tc rowSpan="2">
                  <a:txBody>
                    <a:bodyPr/>
                    <a:lstStyle/>
                    <a:p>
                      <a:r>
                        <a:rPr lang="en-AU" sz="1100" dirty="0"/>
                        <a:t>2</a:t>
                      </a:r>
                    </a:p>
                  </a:txBody>
                  <a:tcPr marL="45720" marR="45720"/>
                </a:tc>
                <a:tc rowSpan="2">
                  <a:txBody>
                    <a:bodyPr/>
                    <a:lstStyle/>
                    <a:p>
                      <a:r>
                        <a:rPr lang="en-AU" sz="1200" dirty="0"/>
                        <a:t>Device ID (IMEI or MEID)</a:t>
                      </a:r>
                    </a:p>
                  </a:txBody>
                  <a:tcPr marL="45720" marR="45720"/>
                </a:tc>
                <a:tc vMerge="1">
                  <a:txBody>
                    <a:bodyPr/>
                    <a:lstStyle/>
                    <a:p>
                      <a:endParaRPr lang="en-AU" dirty="0"/>
                    </a:p>
                  </a:txBody>
                  <a:tcPr/>
                </a:tc>
                <a:tc>
                  <a:txBody>
                    <a:bodyPr/>
                    <a:lstStyle/>
                    <a:p>
                      <a:r>
                        <a:rPr lang="en-AU" sz="1050" dirty="0" err="1"/>
                        <a:t>android.telephony.TelephonyManager</a:t>
                      </a:r>
                      <a:r>
                        <a:rPr lang="en-AU" sz="1050" dirty="0"/>
                        <a:t>: </a:t>
                      </a:r>
                      <a:r>
                        <a:rPr lang="en-AU" sz="1050" dirty="0" err="1"/>
                        <a:t>getImei</a:t>
                      </a:r>
                      <a:r>
                        <a:rPr lang="en-AU" sz="1050" dirty="0"/>
                        <a:t>(), </a:t>
                      </a:r>
                      <a:r>
                        <a:rPr lang="en-AU" sz="1050" dirty="0" err="1"/>
                        <a:t>getDeviceId</a:t>
                      </a:r>
                      <a:r>
                        <a:rPr lang="en-AU" sz="1050" dirty="0"/>
                        <a:t>(), </a:t>
                      </a:r>
                      <a:r>
                        <a:rPr lang="en-AU" sz="1050" dirty="0" err="1"/>
                        <a:t>getMeid</a:t>
                      </a:r>
                      <a:r>
                        <a:rPr lang="en-AU" sz="1050" dirty="0"/>
                        <a:t>()</a:t>
                      </a:r>
                    </a:p>
                  </a:txBody>
                  <a:tcPr marL="45720" marR="45720"/>
                </a:tc>
                <a:tc rowSpan="5">
                  <a:txBody>
                    <a:bodyPr/>
                    <a:lstStyle/>
                    <a:p>
                      <a:r>
                        <a:rPr lang="en-AU" sz="1100" dirty="0"/>
                        <a:t>&lt;10: </a:t>
                      </a:r>
                      <a:r>
                        <a:rPr lang="en-AU" sz="1100" b="1" dirty="0">
                          <a:solidFill>
                            <a:schemeClr val="accent6">
                              <a:lumMod val="75000"/>
                            </a:schemeClr>
                          </a:solidFill>
                        </a:rPr>
                        <a:t>READ_PHONE_STATE </a:t>
                      </a:r>
                      <a:r>
                        <a:rPr lang="en-AU" sz="1100" dirty="0"/>
                        <a:t>required.</a:t>
                      </a:r>
                    </a:p>
                    <a:p>
                      <a:r>
                        <a:rPr lang="zh-CN" altLang="en-US" sz="1100" dirty="0"/>
                        <a:t>≥</a:t>
                      </a:r>
                      <a:r>
                        <a:rPr lang="en-AU" altLang="zh-CN" sz="1100" dirty="0"/>
                        <a:t>10: </a:t>
                      </a:r>
                      <a:r>
                        <a:rPr lang="en-AU" altLang="zh-CN" sz="1100" b="1" dirty="0">
                          <a:solidFill>
                            <a:srgbClr val="FF0000"/>
                          </a:solidFill>
                        </a:rPr>
                        <a:t>READ_PRIVILEDGED_PHONE_STATE </a:t>
                      </a:r>
                      <a:r>
                        <a:rPr lang="en-AU" altLang="zh-CN" sz="1100" dirty="0"/>
                        <a:t>required.</a:t>
                      </a:r>
                      <a:endParaRPr lang="en-AU" sz="1100" dirty="0"/>
                    </a:p>
                  </a:txBody>
                  <a:tcPr marL="45720" marR="45720"/>
                </a:tc>
                <a:extLst>
                  <a:ext uri="{0D108BD9-81ED-4DB2-BD59-A6C34878D82A}">
                    <a16:rowId xmlns:a16="http://schemas.microsoft.com/office/drawing/2014/main" val="3265719444"/>
                  </a:ext>
                </a:extLst>
              </a:tr>
              <a:tr h="0">
                <a:tc vMerge="1">
                  <a:txBody>
                    <a:bodyPr/>
                    <a:lstStyle/>
                    <a:p>
                      <a:endParaRPr lang="en-AU"/>
                    </a:p>
                  </a:txBody>
                  <a:tcPr/>
                </a:tc>
                <a:tc vMerge="1">
                  <a:txBody>
                    <a:bodyPr/>
                    <a:lstStyle/>
                    <a:p>
                      <a:endParaRPr lang="en-AU"/>
                    </a:p>
                  </a:txBody>
                  <a:tcPr/>
                </a:tc>
                <a:tc vMerge="1">
                  <a:txBody>
                    <a:bodyPr/>
                    <a:lstStyle/>
                    <a:p>
                      <a:endParaRPr lang="en-AU"/>
                    </a:p>
                  </a:txBody>
                  <a:tcPr/>
                </a:tc>
                <a:tc rowSpan="2">
                  <a:txBody>
                    <a:bodyPr/>
                    <a:lstStyle/>
                    <a:p>
                      <a:r>
                        <a:rPr lang="en-AU" sz="1050" dirty="0" err="1"/>
                        <a:t>android.telephony.TelephonyManager</a:t>
                      </a:r>
                      <a:r>
                        <a:rPr lang="en-AU" sz="1050" dirty="0"/>
                        <a:t>: </a:t>
                      </a:r>
                      <a:r>
                        <a:rPr lang="en-AU" sz="1050" dirty="0" err="1"/>
                        <a:t>getSimSerialNumber</a:t>
                      </a:r>
                      <a:r>
                        <a:rPr lang="en-AU" sz="1050" dirty="0"/>
                        <a:t>()</a:t>
                      </a:r>
                    </a:p>
                    <a:p>
                      <a:r>
                        <a:rPr lang="en-AU" sz="1050" dirty="0" err="1"/>
                        <a:t>android.telephony.SubscriptionInfo</a:t>
                      </a:r>
                      <a:r>
                        <a:rPr lang="en-AU" sz="1050" dirty="0"/>
                        <a:t>: </a:t>
                      </a:r>
                      <a:r>
                        <a:rPr lang="en-AU" sz="1050" dirty="0" err="1"/>
                        <a:t>getIccid</a:t>
                      </a:r>
                      <a:r>
                        <a:rPr lang="en-AU" sz="1050" dirty="0"/>
                        <a:t>()</a:t>
                      </a:r>
                    </a:p>
                  </a:txBody>
                  <a:tcPr marL="45720" marR="45720"/>
                </a:tc>
                <a:tc vMerge="1">
                  <a:txBody>
                    <a:bodyPr/>
                    <a:lstStyle/>
                    <a:p>
                      <a:endParaRPr lang="en-AU"/>
                    </a:p>
                  </a:txBody>
                  <a:tcPr/>
                </a:tc>
                <a:extLst>
                  <a:ext uri="{0D108BD9-81ED-4DB2-BD59-A6C34878D82A}">
                    <a16:rowId xmlns:a16="http://schemas.microsoft.com/office/drawing/2014/main" val="540112995"/>
                  </a:ext>
                </a:extLst>
              </a:tr>
              <a:tr h="295184">
                <a:tc rowSpan="2">
                  <a:txBody>
                    <a:bodyPr/>
                    <a:lstStyle/>
                    <a:p>
                      <a:r>
                        <a:rPr lang="en-AU" sz="1100" dirty="0"/>
                        <a:t>3</a:t>
                      </a:r>
                    </a:p>
                  </a:txBody>
                  <a:tcPr marL="45720" marR="45720"/>
                </a:tc>
                <a:tc rowSpan="2">
                  <a:txBody>
                    <a:bodyPr/>
                    <a:lstStyle/>
                    <a:p>
                      <a:r>
                        <a:rPr lang="en-AU" sz="1200" dirty="0"/>
                        <a:t>ICCID</a:t>
                      </a:r>
                    </a:p>
                  </a:txBody>
                  <a:tcPr marL="45720" marR="45720"/>
                </a:tc>
                <a:tc vMerge="1">
                  <a:txBody>
                    <a:bodyPr/>
                    <a:lstStyle/>
                    <a:p>
                      <a:endParaRPr lang="en-AU" dirty="0"/>
                    </a:p>
                  </a:txBody>
                  <a:tcPr/>
                </a:tc>
                <a:tc vMerge="1">
                  <a:txBody>
                    <a:bodyPr/>
                    <a:lstStyle/>
                    <a:p>
                      <a:endParaRPr lang="en-AU"/>
                    </a:p>
                  </a:txBody>
                  <a:tcPr/>
                </a:tc>
                <a:tc vMerge="1">
                  <a:txBody>
                    <a:bodyPr/>
                    <a:lstStyle/>
                    <a:p>
                      <a:endParaRPr lang="en-AU" dirty="0"/>
                    </a:p>
                  </a:txBody>
                  <a:tcPr/>
                </a:tc>
                <a:extLst>
                  <a:ext uri="{0D108BD9-81ED-4DB2-BD59-A6C34878D82A}">
                    <a16:rowId xmlns:a16="http://schemas.microsoft.com/office/drawing/2014/main" val="347074838"/>
                  </a:ext>
                </a:extLst>
              </a:tr>
              <a:tr h="0">
                <a:tc vMerge="1">
                  <a:txBody>
                    <a:bodyPr/>
                    <a:lstStyle/>
                    <a:p>
                      <a:endParaRPr lang="en-AU"/>
                    </a:p>
                  </a:txBody>
                  <a:tcPr/>
                </a:tc>
                <a:tc vMerge="1">
                  <a:txBody>
                    <a:bodyPr/>
                    <a:lstStyle/>
                    <a:p>
                      <a:endParaRPr lang="en-AU"/>
                    </a:p>
                  </a:txBody>
                  <a:tcPr/>
                </a:tc>
                <a:tc vMerge="1">
                  <a:txBody>
                    <a:bodyPr/>
                    <a:lstStyle/>
                    <a:p>
                      <a:endParaRPr lang="en-AU"/>
                    </a:p>
                  </a:txBody>
                  <a:tcPr/>
                </a:tc>
                <a:tc rowSpan="2">
                  <a:txBody>
                    <a:bodyPr/>
                    <a:lstStyle/>
                    <a:p>
                      <a:r>
                        <a:rPr lang="en-AU" sz="1050" dirty="0" err="1"/>
                        <a:t>android.telephony.TelephonyManager</a:t>
                      </a:r>
                      <a:r>
                        <a:rPr lang="en-AU" sz="1050" dirty="0"/>
                        <a:t>: </a:t>
                      </a:r>
                      <a:r>
                        <a:rPr lang="en-AU" sz="1050" dirty="0" err="1"/>
                        <a:t>getSubscribeId</a:t>
                      </a:r>
                      <a:r>
                        <a:rPr lang="en-AU" sz="1050" dirty="0"/>
                        <a:t>()</a:t>
                      </a:r>
                    </a:p>
                  </a:txBody>
                  <a:tcPr marL="45720" marR="45720"/>
                </a:tc>
                <a:tc vMerge="1">
                  <a:txBody>
                    <a:bodyPr/>
                    <a:lstStyle/>
                    <a:p>
                      <a:endParaRPr lang="en-AU"/>
                    </a:p>
                  </a:txBody>
                  <a:tcPr/>
                </a:tc>
                <a:extLst>
                  <a:ext uri="{0D108BD9-81ED-4DB2-BD59-A6C34878D82A}">
                    <a16:rowId xmlns:a16="http://schemas.microsoft.com/office/drawing/2014/main" val="125938214"/>
                  </a:ext>
                </a:extLst>
              </a:tr>
              <a:tr h="335688">
                <a:tc>
                  <a:txBody>
                    <a:bodyPr/>
                    <a:lstStyle/>
                    <a:p>
                      <a:r>
                        <a:rPr lang="en-AU" sz="1100" dirty="0"/>
                        <a:t>4</a:t>
                      </a:r>
                    </a:p>
                  </a:txBody>
                  <a:tcPr marL="45720" marR="45720"/>
                </a:tc>
                <a:tc>
                  <a:txBody>
                    <a:bodyPr/>
                    <a:lstStyle/>
                    <a:p>
                      <a:r>
                        <a:rPr lang="en-AU" sz="1200" dirty="0"/>
                        <a:t>IMSI</a:t>
                      </a:r>
                    </a:p>
                  </a:txBody>
                  <a:tcPr marL="45720" marR="45720"/>
                </a:tc>
                <a:tc vMerge="1">
                  <a:txBody>
                    <a:bodyPr/>
                    <a:lstStyle/>
                    <a:p>
                      <a:endParaRPr lang="en-AU" dirty="0"/>
                    </a:p>
                  </a:txBody>
                  <a:tcPr/>
                </a:tc>
                <a:tc vMerge="1">
                  <a:txBody>
                    <a:bodyPr/>
                    <a:lstStyle/>
                    <a:p>
                      <a:endParaRPr lang="en-AU"/>
                    </a:p>
                  </a:txBody>
                  <a:tcPr/>
                </a:tc>
                <a:tc vMerge="1">
                  <a:txBody>
                    <a:bodyPr/>
                    <a:lstStyle/>
                    <a:p>
                      <a:endParaRPr lang="en-AU" dirty="0"/>
                    </a:p>
                  </a:txBody>
                  <a:tcPr/>
                </a:tc>
                <a:extLst>
                  <a:ext uri="{0D108BD9-81ED-4DB2-BD59-A6C34878D82A}">
                    <a16:rowId xmlns:a16="http://schemas.microsoft.com/office/drawing/2014/main" val="1777241095"/>
                  </a:ext>
                </a:extLst>
              </a:tr>
              <a:tr h="782000">
                <a:tc>
                  <a:txBody>
                    <a:bodyPr/>
                    <a:lstStyle/>
                    <a:p>
                      <a:r>
                        <a:rPr lang="en-AU" sz="1100" dirty="0"/>
                        <a:t>5</a:t>
                      </a:r>
                    </a:p>
                  </a:txBody>
                  <a:tcPr marL="45720" marR="45720"/>
                </a:tc>
                <a:tc>
                  <a:txBody>
                    <a:bodyPr/>
                    <a:lstStyle/>
                    <a:p>
                      <a:r>
                        <a:rPr lang="en-AU" sz="1200" dirty="0"/>
                        <a:t>Bluetooth MAC Address</a:t>
                      </a:r>
                    </a:p>
                  </a:txBody>
                  <a:tcPr marL="45720" marR="45720"/>
                </a:tc>
                <a:tc rowSpan="2">
                  <a:txBody>
                    <a:bodyPr/>
                    <a:lstStyle/>
                    <a:p>
                      <a:r>
                        <a:rPr lang="en-AU" sz="1200" dirty="0"/>
                        <a:t>Wireless Module</a:t>
                      </a:r>
                    </a:p>
                  </a:txBody>
                  <a:tcPr marL="45720" marR="45720"/>
                </a:tc>
                <a:tc>
                  <a:txBody>
                    <a:bodyPr/>
                    <a:lstStyle/>
                    <a:p>
                      <a:r>
                        <a:rPr lang="en-AU" sz="1050" dirty="0" err="1"/>
                        <a:t>android.bluetooth.BluetoothAdapter</a:t>
                      </a:r>
                      <a:r>
                        <a:rPr lang="en-AU" sz="1050" dirty="0"/>
                        <a:t>: </a:t>
                      </a:r>
                      <a:r>
                        <a:rPr lang="en-AU" sz="1050" dirty="0" err="1"/>
                        <a:t>getAddress</a:t>
                      </a:r>
                      <a:r>
                        <a:rPr lang="en-AU" sz="1050" dirty="0"/>
                        <a:t>()</a:t>
                      </a:r>
                    </a:p>
                  </a:txBody>
                  <a:tcPr marL="45720" marR="45720"/>
                </a:tc>
                <a:tc>
                  <a:txBody>
                    <a:bodyPr/>
                    <a:lstStyle/>
                    <a:p>
                      <a:r>
                        <a:rPr lang="en-AU" sz="1100" dirty="0"/>
                        <a:t>All versions: </a:t>
                      </a:r>
                      <a:r>
                        <a:rPr lang="en-AU" sz="1100" b="1" dirty="0">
                          <a:solidFill>
                            <a:srgbClr val="00B050"/>
                          </a:solidFill>
                        </a:rPr>
                        <a:t>BLUETOOTH</a:t>
                      </a:r>
                      <a:r>
                        <a:rPr lang="en-AU" sz="1100" dirty="0"/>
                        <a:t> required.</a:t>
                      </a:r>
                    </a:p>
                    <a:p>
                      <a:r>
                        <a:rPr lang="zh-CN" altLang="en-US" sz="1100" dirty="0"/>
                        <a:t>≥</a:t>
                      </a:r>
                      <a:r>
                        <a:rPr lang="en-AU" altLang="zh-CN" sz="1100" dirty="0"/>
                        <a:t>10: Randomization or a fixed return value required.</a:t>
                      </a:r>
                    </a:p>
                    <a:p>
                      <a:r>
                        <a:rPr lang="en-AU" altLang="zh-CN" sz="1100" dirty="0"/>
                        <a:t>V6-10: </a:t>
                      </a:r>
                      <a:r>
                        <a:rPr lang="en-AU" altLang="zh-CN" sz="1100" b="1" dirty="0">
                          <a:solidFill>
                            <a:schemeClr val="accent6">
                              <a:lumMod val="75000"/>
                            </a:schemeClr>
                          </a:solidFill>
                        </a:rPr>
                        <a:t>ACCESS_COARSE_LOCATION </a:t>
                      </a:r>
                      <a:r>
                        <a:rPr lang="en-AU" altLang="zh-CN" sz="1100" dirty="0"/>
                        <a:t>or </a:t>
                      </a:r>
                      <a:r>
                        <a:rPr lang="en-AU" altLang="zh-CN" sz="1100" b="1" dirty="0">
                          <a:solidFill>
                            <a:schemeClr val="accent6">
                              <a:lumMod val="75000"/>
                            </a:schemeClr>
                          </a:solidFill>
                        </a:rPr>
                        <a:t>ACCESS_FINE_LOCATION </a:t>
                      </a:r>
                      <a:r>
                        <a:rPr lang="en-AU" altLang="zh-CN" sz="1100" dirty="0"/>
                        <a:t>required.</a:t>
                      </a:r>
                    </a:p>
                    <a:p>
                      <a:r>
                        <a:rPr lang="zh-CN" altLang="en-US" sz="1100" dirty="0"/>
                        <a:t>≥</a:t>
                      </a:r>
                      <a:r>
                        <a:rPr lang="en-AU" altLang="zh-CN" sz="1100" dirty="0"/>
                        <a:t>10: </a:t>
                      </a:r>
                      <a:r>
                        <a:rPr lang="en-AU" altLang="zh-CN" sz="1100" b="1" dirty="0">
                          <a:solidFill>
                            <a:schemeClr val="accent6">
                              <a:lumMod val="75000"/>
                            </a:schemeClr>
                          </a:solidFill>
                        </a:rPr>
                        <a:t>ACCESS_FINE_LOCATION</a:t>
                      </a:r>
                      <a:r>
                        <a:rPr lang="en-AU" altLang="zh-CN" sz="1100" dirty="0"/>
                        <a:t> becomes mandatory.</a:t>
                      </a:r>
                      <a:endParaRPr lang="en-AU" sz="1100" dirty="0"/>
                    </a:p>
                  </a:txBody>
                  <a:tcPr marL="45720" marR="45720"/>
                </a:tc>
                <a:extLst>
                  <a:ext uri="{0D108BD9-81ED-4DB2-BD59-A6C34878D82A}">
                    <a16:rowId xmlns:a16="http://schemas.microsoft.com/office/drawing/2014/main" val="570266673"/>
                  </a:ext>
                </a:extLst>
              </a:tr>
              <a:tr h="608222">
                <a:tc>
                  <a:txBody>
                    <a:bodyPr/>
                    <a:lstStyle/>
                    <a:p>
                      <a:r>
                        <a:rPr lang="en-AU" sz="1100" dirty="0"/>
                        <a:t>6</a:t>
                      </a:r>
                    </a:p>
                  </a:txBody>
                  <a:tcPr marL="45720" marR="45720"/>
                </a:tc>
                <a:tc>
                  <a:txBody>
                    <a:bodyPr/>
                    <a:lstStyle/>
                    <a:p>
                      <a:r>
                        <a:rPr lang="en-AU" sz="1200" dirty="0" err="1"/>
                        <a:t>WiFi</a:t>
                      </a:r>
                      <a:r>
                        <a:rPr lang="en-AU" sz="1200" dirty="0"/>
                        <a:t> MAC Address</a:t>
                      </a:r>
                    </a:p>
                  </a:txBody>
                  <a:tcPr marL="45720" marR="45720"/>
                </a:tc>
                <a:tc vMerge="1">
                  <a:txBody>
                    <a:bodyPr/>
                    <a:lstStyle/>
                    <a:p>
                      <a:endParaRPr lang="en-AU" dirty="0"/>
                    </a:p>
                  </a:txBody>
                  <a:tcPr/>
                </a:tc>
                <a:tc>
                  <a:txBody>
                    <a:bodyPr/>
                    <a:lstStyle/>
                    <a:p>
                      <a:r>
                        <a:rPr lang="en-AU" sz="1050" dirty="0" err="1"/>
                        <a:t>android.net.wifi.WifiInfo</a:t>
                      </a:r>
                      <a:r>
                        <a:rPr lang="en-AU" sz="1050" dirty="0"/>
                        <a:t>: </a:t>
                      </a:r>
                      <a:r>
                        <a:rPr lang="en-AU" sz="1050" dirty="0" err="1"/>
                        <a:t>getMacAddress</a:t>
                      </a:r>
                      <a:r>
                        <a:rPr lang="en-AU" sz="1050" dirty="0"/>
                        <a:t>()</a:t>
                      </a:r>
                    </a:p>
                  </a:txBody>
                  <a:tcPr marL="45720" marR="45720"/>
                </a:tc>
                <a:tc>
                  <a:txBody>
                    <a:bodyPr/>
                    <a:lstStyle/>
                    <a:p>
                      <a:r>
                        <a:rPr lang="en-AU" sz="1100" dirty="0"/>
                        <a:t>All versions: </a:t>
                      </a:r>
                      <a:r>
                        <a:rPr lang="en-AU" sz="1100" b="1" dirty="0">
                          <a:solidFill>
                            <a:srgbClr val="00B050"/>
                          </a:solidFill>
                        </a:rPr>
                        <a:t>ACCESS_WIFI_STATE </a:t>
                      </a:r>
                      <a:r>
                        <a:rPr lang="en-AU" sz="1100" dirty="0"/>
                        <a:t>required.</a:t>
                      </a:r>
                    </a:p>
                    <a:p>
                      <a:r>
                        <a:rPr lang="en-AU" altLang="zh-CN" sz="1100" dirty="0"/>
                        <a:t>V6-9: Randomization suggested.</a:t>
                      </a:r>
                      <a:endParaRPr lang="en-AU" sz="1100" dirty="0"/>
                    </a:p>
                    <a:p>
                      <a:r>
                        <a:rPr lang="zh-CN" altLang="en-US" sz="1100" dirty="0"/>
                        <a:t>≥</a:t>
                      </a:r>
                      <a:r>
                        <a:rPr lang="en-AU" altLang="zh-CN" sz="1100" dirty="0"/>
                        <a:t>10: Randomization becomes mandatory.</a:t>
                      </a:r>
                      <a:endParaRPr lang="en-AU" sz="1100" dirty="0"/>
                    </a:p>
                  </a:txBody>
                  <a:tcPr marL="45720" marR="45720"/>
                </a:tc>
                <a:extLst>
                  <a:ext uri="{0D108BD9-81ED-4DB2-BD59-A6C34878D82A}">
                    <a16:rowId xmlns:a16="http://schemas.microsoft.com/office/drawing/2014/main" val="793038371"/>
                  </a:ext>
                </a:extLst>
              </a:tr>
            </a:tbl>
          </a:graphicData>
        </a:graphic>
      </p:graphicFrame>
      <p:sp>
        <p:nvSpPr>
          <p:cNvPr id="5" name="Text Placeholder 2">
            <a:extLst>
              <a:ext uri="{FF2B5EF4-FFF2-40B4-BE49-F238E27FC236}">
                <a16:creationId xmlns:a16="http://schemas.microsoft.com/office/drawing/2014/main" id="{F864EC7A-4107-3C31-54E7-5C69D91741AC}"/>
              </a:ext>
            </a:extLst>
          </p:cNvPr>
          <p:cNvSpPr>
            <a:spLocks noGrp="1"/>
          </p:cNvSpPr>
          <p:nvPr>
            <p:ph type="body" sz="quarter" idx="10"/>
          </p:nvPr>
        </p:nvSpPr>
        <p:spPr>
          <a:xfrm>
            <a:off x="770966" y="6195721"/>
            <a:ext cx="10313829" cy="365125"/>
          </a:xfrm>
        </p:spPr>
        <p:txBody>
          <a:bodyPr>
            <a:noAutofit/>
          </a:bodyPr>
          <a:lstStyle/>
          <a:p>
            <a:r>
              <a:rPr lang="en-US" altLang="zh-CN" sz="1400" dirty="0">
                <a:solidFill>
                  <a:schemeClr val="tx1"/>
                </a:solidFill>
              </a:rPr>
              <a:t>* The color scheme indicate the permission protection levels: </a:t>
            </a:r>
            <a:r>
              <a:rPr lang="en-US" altLang="zh-CN" sz="1400" b="1" dirty="0">
                <a:solidFill>
                  <a:srgbClr val="00B050"/>
                </a:solidFill>
              </a:rPr>
              <a:t>normal</a:t>
            </a:r>
            <a:r>
              <a:rPr lang="en-US" altLang="zh-CN" sz="1400" dirty="0">
                <a:solidFill>
                  <a:schemeClr val="tx1"/>
                </a:solidFill>
              </a:rPr>
              <a:t>, </a:t>
            </a:r>
            <a:r>
              <a:rPr lang="en-US" altLang="zh-CN" sz="1400" b="1" dirty="0">
                <a:solidFill>
                  <a:schemeClr val="accent6"/>
                </a:solidFill>
              </a:rPr>
              <a:t>dangerous</a:t>
            </a:r>
            <a:r>
              <a:rPr lang="en-US" altLang="zh-CN" sz="1400" dirty="0">
                <a:solidFill>
                  <a:schemeClr val="tx1"/>
                </a:solidFill>
              </a:rPr>
              <a:t>, and </a:t>
            </a:r>
            <a:r>
              <a:rPr lang="en-US" altLang="zh-CN" sz="1400" b="1" dirty="0">
                <a:solidFill>
                  <a:srgbClr val="FF0000"/>
                </a:solidFill>
              </a:rPr>
              <a:t>signature</a:t>
            </a:r>
            <a:r>
              <a:rPr lang="en-US" altLang="zh-CN" sz="1400" dirty="0">
                <a:solidFill>
                  <a:schemeClr val="tx1"/>
                </a:solidFill>
              </a:rPr>
              <a:t>.</a:t>
            </a:r>
            <a:endParaRPr lang="en-US" sz="1400" dirty="0">
              <a:solidFill>
                <a:schemeClr val="tx1"/>
              </a:solidFill>
            </a:endParaRPr>
          </a:p>
        </p:txBody>
      </p:sp>
      <p:sp>
        <p:nvSpPr>
          <p:cNvPr id="6" name="Rectangular Callout 3">
            <a:extLst>
              <a:ext uri="{FF2B5EF4-FFF2-40B4-BE49-F238E27FC236}">
                <a16:creationId xmlns:a16="http://schemas.microsoft.com/office/drawing/2014/main" id="{D321F6BD-1637-9C9A-02F2-A7FF3958E6DB}"/>
              </a:ext>
            </a:extLst>
          </p:cNvPr>
          <p:cNvSpPr/>
          <p:nvPr/>
        </p:nvSpPr>
        <p:spPr>
          <a:xfrm>
            <a:off x="6844937" y="297154"/>
            <a:ext cx="5136160" cy="1381580"/>
          </a:xfrm>
          <a:prstGeom prst="wedgeRectCallout">
            <a:avLst>
              <a:gd name="adj1" fmla="val 5399"/>
              <a:gd name="adj2" fmla="val 65962"/>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r>
              <a:rPr lang="en-US" altLang="zh-CN" sz="1800" dirty="0">
                <a:solidFill>
                  <a:schemeClr val="tx1"/>
                </a:solidFill>
              </a:rPr>
              <a:t>These</a:t>
            </a:r>
            <a:r>
              <a:rPr lang="zh-CN" altLang="en-US" sz="1800" dirty="0">
                <a:solidFill>
                  <a:schemeClr val="tx1"/>
                </a:solidFill>
              </a:rPr>
              <a:t> </a:t>
            </a:r>
            <a:r>
              <a:rPr lang="en-US" altLang="zh-CN" sz="1800" dirty="0">
                <a:solidFill>
                  <a:schemeClr val="tx1"/>
                </a:solidFill>
              </a:rPr>
              <a:t>6</a:t>
            </a:r>
            <a:r>
              <a:rPr lang="zh-CN" altLang="en-US" sz="1800" dirty="0">
                <a:solidFill>
                  <a:schemeClr val="tx1"/>
                </a:solidFill>
              </a:rPr>
              <a:t> </a:t>
            </a:r>
            <a:r>
              <a:rPr lang="en-US" altLang="zh-CN" sz="1800" dirty="0">
                <a:solidFill>
                  <a:schemeClr val="tx1"/>
                </a:solidFill>
              </a:rPr>
              <a:t>pre-identified</a:t>
            </a:r>
            <a:r>
              <a:rPr lang="zh-CN" altLang="en-US" sz="1800" dirty="0">
                <a:solidFill>
                  <a:schemeClr val="tx1"/>
                </a:solidFill>
              </a:rPr>
              <a:t> </a:t>
            </a:r>
            <a:r>
              <a:rPr lang="en-US" altLang="zh-CN" sz="1800" dirty="0">
                <a:solidFill>
                  <a:schemeClr val="tx1"/>
                </a:solidFill>
              </a:rPr>
              <a:t>UUIs</a:t>
            </a:r>
            <a:r>
              <a:rPr lang="zh-CN" altLang="en-US" sz="1800" dirty="0">
                <a:solidFill>
                  <a:schemeClr val="tx1"/>
                </a:solidFill>
              </a:rPr>
              <a:t> </a:t>
            </a:r>
            <a:r>
              <a:rPr lang="en-US" altLang="zh-CN" sz="1800" dirty="0">
                <a:solidFill>
                  <a:schemeClr val="tx1"/>
                </a:solidFill>
              </a:rPr>
              <a:t>are</a:t>
            </a:r>
            <a:r>
              <a:rPr lang="zh-CN" altLang="en-US" sz="1800" dirty="0">
                <a:solidFill>
                  <a:schemeClr val="tx1"/>
                </a:solidFill>
              </a:rPr>
              <a:t> </a:t>
            </a:r>
            <a:r>
              <a:rPr lang="en-US" altLang="zh-CN" sz="1800" dirty="0">
                <a:solidFill>
                  <a:schemeClr val="tx1"/>
                </a:solidFill>
              </a:rPr>
              <a:t>useful</a:t>
            </a:r>
            <a:r>
              <a:rPr lang="zh-CN" altLang="en-US" sz="1800" dirty="0">
                <a:solidFill>
                  <a:schemeClr val="tx1"/>
                </a:solidFill>
              </a:rPr>
              <a:t> </a:t>
            </a:r>
            <a:r>
              <a:rPr lang="en-US" altLang="zh-CN" sz="1800" dirty="0">
                <a:solidFill>
                  <a:schemeClr val="tx1"/>
                </a:solidFill>
              </a:rPr>
              <a:t>for</a:t>
            </a:r>
            <a:r>
              <a:rPr lang="zh-CN" altLang="en-US" sz="1800" dirty="0">
                <a:solidFill>
                  <a:schemeClr val="tx1"/>
                </a:solidFill>
              </a:rPr>
              <a:t> </a:t>
            </a:r>
            <a:r>
              <a:rPr lang="en-US" altLang="zh-CN" sz="1800" dirty="0">
                <a:solidFill>
                  <a:schemeClr val="tx1"/>
                </a:solidFill>
              </a:rPr>
              <a:t>us</a:t>
            </a:r>
            <a:r>
              <a:rPr lang="zh-CN" altLang="en-US" sz="1800" dirty="0">
                <a:solidFill>
                  <a:schemeClr val="tx1"/>
                </a:solidFill>
              </a:rPr>
              <a:t> </a:t>
            </a:r>
            <a:r>
              <a:rPr lang="en-US" altLang="zh-CN" sz="1800" dirty="0">
                <a:solidFill>
                  <a:schemeClr val="tx1"/>
                </a:solidFill>
              </a:rPr>
              <a:t>to</a:t>
            </a:r>
            <a:r>
              <a:rPr lang="zh-CN" altLang="en-US" sz="1800" dirty="0">
                <a:solidFill>
                  <a:schemeClr val="tx1"/>
                </a:solidFill>
              </a:rPr>
              <a:t> </a:t>
            </a:r>
            <a:r>
              <a:rPr lang="en-US" altLang="zh-CN" sz="1800" dirty="0">
                <a:solidFill>
                  <a:schemeClr val="tx1"/>
                </a:solidFill>
              </a:rPr>
              <a:t>form</a:t>
            </a:r>
            <a:r>
              <a:rPr lang="zh-CN" altLang="en-US" sz="1800" dirty="0">
                <a:solidFill>
                  <a:schemeClr val="tx1"/>
                </a:solidFill>
              </a:rPr>
              <a:t> </a:t>
            </a:r>
            <a:r>
              <a:rPr lang="en-US" altLang="zh-CN" sz="1800" dirty="0">
                <a:solidFill>
                  <a:schemeClr val="tx1"/>
                </a:solidFill>
              </a:rPr>
              <a:t>our</a:t>
            </a:r>
            <a:r>
              <a:rPr lang="zh-CN" altLang="en-US" sz="1800" dirty="0">
                <a:solidFill>
                  <a:schemeClr val="tx1"/>
                </a:solidFill>
              </a:rPr>
              <a:t> </a:t>
            </a:r>
            <a:r>
              <a:rPr lang="en-US" altLang="zh-CN" sz="1800" dirty="0">
                <a:solidFill>
                  <a:schemeClr val="tx1"/>
                </a:solidFill>
              </a:rPr>
              <a:t>understanding</a:t>
            </a:r>
            <a:r>
              <a:rPr lang="zh-CN" altLang="en-US" sz="1800" dirty="0">
                <a:solidFill>
                  <a:schemeClr val="tx1"/>
                </a:solidFill>
              </a:rPr>
              <a:t> </a:t>
            </a:r>
            <a:r>
              <a:rPr lang="en-US" altLang="zh-CN" sz="1800" dirty="0">
                <a:solidFill>
                  <a:schemeClr val="tx1"/>
                </a:solidFill>
              </a:rPr>
              <a:t>of</a:t>
            </a:r>
            <a:r>
              <a:rPr lang="zh-CN" altLang="en-US" sz="1800" dirty="0">
                <a:solidFill>
                  <a:schemeClr val="tx1"/>
                </a:solidFill>
              </a:rPr>
              <a:t> </a:t>
            </a:r>
            <a:r>
              <a:rPr lang="en-US" altLang="zh-CN" sz="1800" dirty="0">
                <a:solidFill>
                  <a:schemeClr val="tx1"/>
                </a:solidFill>
              </a:rPr>
              <a:t>more</a:t>
            </a:r>
            <a:r>
              <a:rPr lang="zh-CN" altLang="en-US" sz="1800" dirty="0">
                <a:solidFill>
                  <a:schemeClr val="tx1"/>
                </a:solidFill>
              </a:rPr>
              <a:t> </a:t>
            </a:r>
            <a:r>
              <a:rPr lang="en-US" altLang="zh-CN" sz="1800" dirty="0">
                <a:solidFill>
                  <a:schemeClr val="tx1"/>
                </a:solidFill>
              </a:rPr>
              <a:t>types</a:t>
            </a:r>
            <a:r>
              <a:rPr lang="zh-CN" altLang="en-US" sz="1800" dirty="0">
                <a:solidFill>
                  <a:schemeClr val="tx1"/>
                </a:solidFill>
              </a:rPr>
              <a:t> </a:t>
            </a:r>
            <a:r>
              <a:rPr lang="en-US" altLang="zh-CN" sz="1800" dirty="0">
                <a:solidFill>
                  <a:schemeClr val="tx1"/>
                </a:solidFill>
              </a:rPr>
              <a:t>of</a:t>
            </a:r>
            <a:r>
              <a:rPr lang="zh-CN" altLang="en-US" sz="1800" dirty="0">
                <a:solidFill>
                  <a:schemeClr val="tx1"/>
                </a:solidFill>
              </a:rPr>
              <a:t> </a:t>
            </a:r>
            <a:r>
              <a:rPr lang="en-US" altLang="zh-CN" sz="1800" dirty="0">
                <a:solidFill>
                  <a:schemeClr val="tx1"/>
                </a:solidFill>
              </a:rPr>
              <a:t>undiscovered</a:t>
            </a:r>
            <a:r>
              <a:rPr lang="zh-CN" altLang="en-US" sz="1800" dirty="0">
                <a:solidFill>
                  <a:schemeClr val="tx1"/>
                </a:solidFill>
              </a:rPr>
              <a:t> </a:t>
            </a:r>
            <a:r>
              <a:rPr lang="en-US" altLang="zh-CN" sz="1800" dirty="0">
                <a:solidFill>
                  <a:schemeClr val="tx1"/>
                </a:solidFill>
              </a:rPr>
              <a:t>UUIs</a:t>
            </a:r>
            <a:r>
              <a:rPr lang="zh-CN" altLang="en-US" sz="1800" dirty="0">
                <a:solidFill>
                  <a:schemeClr val="tx1"/>
                </a:solidFill>
              </a:rPr>
              <a:t> </a:t>
            </a:r>
            <a:r>
              <a:rPr lang="en-US" altLang="zh-CN" sz="1800" dirty="0">
                <a:solidFill>
                  <a:schemeClr val="tx1"/>
                </a:solidFill>
              </a:rPr>
              <a:t>on</a:t>
            </a:r>
            <a:r>
              <a:rPr lang="zh-CN" altLang="en-US" sz="1800" dirty="0">
                <a:solidFill>
                  <a:schemeClr val="tx1"/>
                </a:solidFill>
              </a:rPr>
              <a:t> </a:t>
            </a:r>
            <a:r>
              <a:rPr lang="en-US" altLang="zh-CN" sz="1800" dirty="0">
                <a:solidFill>
                  <a:schemeClr val="tx1"/>
                </a:solidFill>
              </a:rPr>
              <a:t>Android</a:t>
            </a:r>
            <a:r>
              <a:rPr lang="zh-CN" altLang="en-US" sz="1800" dirty="0">
                <a:solidFill>
                  <a:schemeClr val="tx1"/>
                </a:solidFill>
              </a:rPr>
              <a:t> </a:t>
            </a:r>
            <a:r>
              <a:rPr lang="en-US" altLang="zh-CN" sz="1800" dirty="0">
                <a:solidFill>
                  <a:schemeClr val="tx1"/>
                </a:solidFill>
              </a:rPr>
              <a:t>devices.</a:t>
            </a:r>
            <a:endParaRPr lang="en-US" altLang="zh-CN" sz="2400" dirty="0">
              <a:solidFill>
                <a:schemeClr val="tx1"/>
              </a:solidFill>
            </a:endParaRPr>
          </a:p>
          <a:p>
            <a:r>
              <a:rPr lang="zh-CN" altLang="en-US" sz="1400" dirty="0">
                <a:solidFill>
                  <a:srgbClr val="033F7D"/>
                </a:solidFill>
              </a:rPr>
              <a:t>这六个预先识别的</a:t>
            </a:r>
            <a:r>
              <a:rPr lang="en-US" altLang="zh-CN" sz="1400" dirty="0">
                <a:solidFill>
                  <a:srgbClr val="033F7D"/>
                </a:solidFill>
              </a:rPr>
              <a:t>UUI</a:t>
            </a:r>
            <a:r>
              <a:rPr lang="zh-CN" altLang="en-US" sz="1400" dirty="0">
                <a:solidFill>
                  <a:srgbClr val="033F7D"/>
                </a:solidFill>
              </a:rPr>
              <a:t>有助于我们形成对于</a:t>
            </a:r>
            <a:r>
              <a:rPr lang="en-US" altLang="zh-CN" sz="1400" dirty="0">
                <a:solidFill>
                  <a:srgbClr val="033F7D"/>
                </a:solidFill>
              </a:rPr>
              <a:t>Android</a:t>
            </a:r>
            <a:r>
              <a:rPr lang="zh-CN" altLang="en-US" sz="1400" dirty="0">
                <a:solidFill>
                  <a:srgbClr val="033F7D"/>
                </a:solidFill>
              </a:rPr>
              <a:t>设备</a:t>
            </a:r>
            <a:r>
              <a:rPr lang="en-US" altLang="zh-CN" sz="1400" dirty="0">
                <a:solidFill>
                  <a:srgbClr val="033F7D"/>
                </a:solidFill>
              </a:rPr>
              <a:t>UUI</a:t>
            </a:r>
            <a:r>
              <a:rPr lang="zh-CN" altLang="en-US" sz="1400" dirty="0">
                <a:solidFill>
                  <a:srgbClr val="033F7D"/>
                </a:solidFill>
              </a:rPr>
              <a:t>的理解，帮助我们去发现更多的、尚未被发现的</a:t>
            </a:r>
            <a:r>
              <a:rPr lang="en-US" altLang="zh-CN" sz="1400" dirty="0">
                <a:solidFill>
                  <a:srgbClr val="033F7D"/>
                </a:solidFill>
              </a:rPr>
              <a:t>UUI</a:t>
            </a:r>
            <a:r>
              <a:rPr lang="zh-CN" altLang="en-US" sz="1400" dirty="0">
                <a:solidFill>
                  <a:srgbClr val="033F7D"/>
                </a:solidFill>
              </a:rPr>
              <a:t>。</a:t>
            </a:r>
            <a:endParaRPr lang="en-US" sz="1400" dirty="0">
              <a:solidFill>
                <a:srgbClr val="033F7D"/>
              </a:solidFill>
            </a:endParaRPr>
          </a:p>
        </p:txBody>
      </p:sp>
      <p:sp>
        <p:nvSpPr>
          <p:cNvPr id="7" name="Rectangular Callout 3">
            <a:extLst>
              <a:ext uri="{FF2B5EF4-FFF2-40B4-BE49-F238E27FC236}">
                <a16:creationId xmlns:a16="http://schemas.microsoft.com/office/drawing/2014/main" id="{8F06AD75-F1A0-5E22-97B1-B01ADA2F94FB}"/>
              </a:ext>
            </a:extLst>
          </p:cNvPr>
          <p:cNvSpPr/>
          <p:nvPr/>
        </p:nvSpPr>
        <p:spPr>
          <a:xfrm>
            <a:off x="1557018" y="5450397"/>
            <a:ext cx="8159113" cy="666854"/>
          </a:xfrm>
          <a:prstGeom prst="wedgeRectCallout">
            <a:avLst>
              <a:gd name="adj1" fmla="val 6480"/>
              <a:gd name="adj2" fmla="val -88908"/>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r>
              <a:rPr lang="en-US" altLang="zh-CN" sz="1800" dirty="0">
                <a:solidFill>
                  <a:schemeClr val="tx1"/>
                </a:solidFill>
              </a:rPr>
              <a:t>For each UUI, there is/used to be at least 1 official API for apps to access.</a:t>
            </a:r>
          </a:p>
          <a:p>
            <a:r>
              <a:rPr lang="zh-CN" altLang="en-US" sz="1400" dirty="0">
                <a:solidFill>
                  <a:srgbClr val="033F7D"/>
                </a:solidFill>
              </a:rPr>
              <a:t>每一个</a:t>
            </a:r>
            <a:r>
              <a:rPr lang="en-US" altLang="zh-CN" sz="1400" dirty="0">
                <a:solidFill>
                  <a:srgbClr val="033F7D"/>
                </a:solidFill>
              </a:rPr>
              <a:t>UUI</a:t>
            </a:r>
            <a:r>
              <a:rPr lang="zh-CN" altLang="en-US" sz="1400" dirty="0">
                <a:solidFill>
                  <a:srgbClr val="033F7D"/>
                </a:solidFill>
              </a:rPr>
              <a:t>都拥有（或曾经拥有）至少一个官方</a:t>
            </a:r>
            <a:r>
              <a:rPr lang="en-US" altLang="zh-CN" sz="1400" dirty="0">
                <a:solidFill>
                  <a:srgbClr val="033F7D"/>
                </a:solidFill>
              </a:rPr>
              <a:t>API</a:t>
            </a:r>
            <a:r>
              <a:rPr lang="zh-CN" altLang="en-US" sz="1400" dirty="0">
                <a:solidFill>
                  <a:srgbClr val="033F7D"/>
                </a:solidFill>
              </a:rPr>
              <a:t>供第三方</a:t>
            </a:r>
            <a:r>
              <a:rPr lang="en-US" altLang="zh-CN" sz="1400" dirty="0">
                <a:solidFill>
                  <a:srgbClr val="033F7D"/>
                </a:solidFill>
              </a:rPr>
              <a:t>App</a:t>
            </a:r>
            <a:r>
              <a:rPr lang="zh-CN" altLang="en-US" sz="1400" dirty="0">
                <a:solidFill>
                  <a:srgbClr val="033F7D"/>
                </a:solidFill>
              </a:rPr>
              <a:t>访问。</a:t>
            </a:r>
            <a:endParaRPr lang="en-US" sz="1400" dirty="0">
              <a:solidFill>
                <a:srgbClr val="033F7D"/>
              </a:solidFill>
            </a:endParaRPr>
          </a:p>
        </p:txBody>
      </p:sp>
    </p:spTree>
    <p:extLst>
      <p:ext uri="{BB962C8B-B14F-4D97-AF65-F5344CB8AC3E}">
        <p14:creationId xmlns:p14="http://schemas.microsoft.com/office/powerpoint/2010/main" val="34281170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168464-A5CE-CF07-CCC8-9F3B05377D18}"/>
              </a:ext>
            </a:extLst>
          </p:cNvPr>
          <p:cNvSpPr>
            <a:spLocks noGrp="1"/>
          </p:cNvSpPr>
          <p:nvPr>
            <p:ph type="title"/>
          </p:nvPr>
        </p:nvSpPr>
        <p:spPr>
          <a:xfrm>
            <a:off x="896544" y="259028"/>
            <a:ext cx="8076511" cy="918103"/>
          </a:xfrm>
        </p:spPr>
        <p:txBody>
          <a:bodyPr/>
          <a:lstStyle/>
          <a:p>
            <a:pPr algn="l"/>
            <a:r>
              <a:rPr lang="en-US" altLang="zh-CN" sz="3200" b="1" dirty="0"/>
              <a:t>Objective</a:t>
            </a:r>
            <a:endParaRPr lang="en-SG" sz="1400" b="1" dirty="0"/>
          </a:p>
        </p:txBody>
      </p:sp>
      <p:sp>
        <p:nvSpPr>
          <p:cNvPr id="3" name="Text Placeholder 2">
            <a:extLst>
              <a:ext uri="{FF2B5EF4-FFF2-40B4-BE49-F238E27FC236}">
                <a16:creationId xmlns:a16="http://schemas.microsoft.com/office/drawing/2014/main" id="{22F73B70-E36B-5B04-0C56-31FDD0E0D714}"/>
              </a:ext>
            </a:extLst>
          </p:cNvPr>
          <p:cNvSpPr>
            <a:spLocks noGrp="1"/>
          </p:cNvSpPr>
          <p:nvPr>
            <p:ph type="body" sz="quarter" idx="10"/>
          </p:nvPr>
        </p:nvSpPr>
        <p:spPr>
          <a:xfrm>
            <a:off x="981719" y="1509121"/>
            <a:ext cx="10786977" cy="3486029"/>
          </a:xfrm>
        </p:spPr>
        <p:txBody>
          <a:bodyPr>
            <a:noAutofit/>
          </a:bodyPr>
          <a:lstStyle/>
          <a:p>
            <a:pPr>
              <a:spcBef>
                <a:spcPts val="0"/>
              </a:spcBef>
              <a:spcAft>
                <a:spcPts val="600"/>
              </a:spcAft>
            </a:pPr>
            <a:r>
              <a:rPr lang="en-US" sz="1800" dirty="0">
                <a:solidFill>
                  <a:schemeClr val="tx1"/>
                </a:solidFill>
              </a:rPr>
              <a:t>We design and implement U2-I2 (short for </a:t>
            </a:r>
            <a:r>
              <a:rPr lang="en-US" sz="1800" u="sng" dirty="0">
                <a:solidFill>
                  <a:schemeClr val="tx1"/>
                </a:solidFill>
              </a:rPr>
              <a:t>UUI</a:t>
            </a:r>
            <a:r>
              <a:rPr lang="en-US" sz="1800" dirty="0">
                <a:solidFill>
                  <a:schemeClr val="tx1"/>
                </a:solidFill>
              </a:rPr>
              <a:t> </a:t>
            </a:r>
            <a:r>
              <a:rPr lang="en-US" sz="1800" u="sng" dirty="0">
                <a:solidFill>
                  <a:schemeClr val="tx1"/>
                </a:solidFill>
              </a:rPr>
              <a:t>I</a:t>
            </a:r>
            <a:r>
              <a:rPr lang="en-US" sz="1800" dirty="0">
                <a:solidFill>
                  <a:schemeClr val="tx1"/>
                </a:solidFill>
              </a:rPr>
              <a:t>nvestigator)</a:t>
            </a:r>
          </a:p>
          <a:p>
            <a:pPr marL="285750" indent="-285750">
              <a:spcBef>
                <a:spcPts val="0"/>
              </a:spcBef>
              <a:spcAft>
                <a:spcPts val="600"/>
              </a:spcAft>
              <a:buFont typeface="Arial" panose="020B0604020202020204" pitchFamily="34" charset="0"/>
              <a:buChar char="•"/>
            </a:pPr>
            <a:r>
              <a:rPr lang="en-US" sz="1800" dirty="0">
                <a:solidFill>
                  <a:schemeClr val="tx1"/>
                </a:solidFill>
              </a:rPr>
              <a:t>Systematically investigates the OS-level UUI protection at large scale. </a:t>
            </a:r>
          </a:p>
          <a:p>
            <a:pPr marL="285750" indent="-285750">
              <a:spcBef>
                <a:spcPts val="0"/>
              </a:spcBef>
              <a:spcAft>
                <a:spcPts val="600"/>
              </a:spcAft>
              <a:buFont typeface="Arial" panose="020B0604020202020204" pitchFamily="34" charset="0"/>
              <a:buChar char="•"/>
            </a:pPr>
            <a:r>
              <a:rPr lang="en-US" sz="1800" dirty="0">
                <a:solidFill>
                  <a:schemeClr val="tx1"/>
                </a:solidFill>
              </a:rPr>
              <a:t>Designed to assess the protection of not only the six known UUIs, but also other previously unreported ones.</a:t>
            </a:r>
          </a:p>
          <a:p>
            <a:pPr marL="285750" indent="-285750">
              <a:spcBef>
                <a:spcPts val="0"/>
              </a:spcBef>
              <a:spcAft>
                <a:spcPts val="600"/>
              </a:spcAft>
              <a:buFont typeface="Arial" panose="020B0604020202020204" pitchFamily="34" charset="0"/>
              <a:buChar char="•"/>
            </a:pPr>
            <a:endParaRPr lang="en-US" sz="1800" dirty="0">
              <a:solidFill>
                <a:schemeClr val="tx1"/>
              </a:solidFill>
            </a:endParaRPr>
          </a:p>
          <a:p>
            <a:pPr>
              <a:spcBef>
                <a:spcPts val="0"/>
              </a:spcBef>
              <a:spcAft>
                <a:spcPts val="600"/>
              </a:spcAft>
            </a:pPr>
            <a:endParaRPr lang="en-US" sz="1800" dirty="0">
              <a:solidFill>
                <a:schemeClr val="tx1"/>
              </a:solidFill>
            </a:endParaRPr>
          </a:p>
          <a:p>
            <a:pPr>
              <a:spcBef>
                <a:spcPts val="0"/>
              </a:spcBef>
              <a:spcAft>
                <a:spcPts val="600"/>
              </a:spcAft>
            </a:pPr>
            <a:r>
              <a:rPr lang="en-US" sz="1800" dirty="0">
                <a:solidFill>
                  <a:schemeClr val="tx1"/>
                </a:solidFill>
              </a:rPr>
              <a:t>Challenges of our study:</a:t>
            </a:r>
          </a:p>
          <a:p>
            <a:pPr marL="342900" indent="-342900">
              <a:spcBef>
                <a:spcPts val="0"/>
              </a:spcBef>
              <a:spcAft>
                <a:spcPts val="600"/>
              </a:spcAft>
              <a:buFont typeface="+mj-lt"/>
              <a:buAutoNum type="arabicParenR"/>
            </a:pPr>
            <a:r>
              <a:rPr lang="en-US" sz="1800" dirty="0">
                <a:solidFill>
                  <a:schemeClr val="tx1"/>
                </a:solidFill>
              </a:rPr>
              <a:t>Identify undocumented access channels</a:t>
            </a:r>
          </a:p>
          <a:p>
            <a:pPr marL="342900" indent="-342900">
              <a:spcBef>
                <a:spcPts val="0"/>
              </a:spcBef>
              <a:spcAft>
                <a:spcPts val="600"/>
              </a:spcAft>
              <a:buFont typeface="+mj-lt"/>
              <a:buAutoNum type="arabicParenR"/>
            </a:pPr>
            <a:r>
              <a:rPr lang="en-US" sz="1800" dirty="0">
                <a:solidFill>
                  <a:schemeClr val="tx1"/>
                </a:solidFill>
              </a:rPr>
              <a:t>Automate assessment process</a:t>
            </a:r>
          </a:p>
          <a:p>
            <a:pPr marL="342900" indent="-342900">
              <a:spcBef>
                <a:spcPts val="0"/>
              </a:spcBef>
              <a:spcAft>
                <a:spcPts val="600"/>
              </a:spcAft>
              <a:buFont typeface="+mj-lt"/>
              <a:buAutoNum type="arabicParenR"/>
            </a:pPr>
            <a:r>
              <a:rPr lang="en-US" sz="1800" dirty="0">
                <a:solidFill>
                  <a:schemeClr val="tx1"/>
                </a:solidFill>
              </a:rPr>
              <a:t>Pinpoint customized (undiscovered) UUIs</a:t>
            </a:r>
          </a:p>
          <a:p>
            <a:pPr>
              <a:spcBef>
                <a:spcPts val="0"/>
              </a:spcBef>
              <a:spcAft>
                <a:spcPts val="600"/>
              </a:spcAft>
            </a:pPr>
            <a:endParaRPr lang="en-US" sz="1800" dirty="0">
              <a:solidFill>
                <a:schemeClr val="tx1"/>
              </a:solidFill>
            </a:endParaRPr>
          </a:p>
          <a:p>
            <a:pPr>
              <a:lnSpc>
                <a:spcPct val="100000"/>
              </a:lnSpc>
              <a:spcBef>
                <a:spcPts val="0"/>
              </a:spcBef>
              <a:spcAft>
                <a:spcPts val="600"/>
              </a:spcAft>
            </a:pPr>
            <a:endParaRPr lang="en-US" sz="1800" dirty="0">
              <a:solidFill>
                <a:schemeClr val="tx1"/>
              </a:solidFill>
            </a:endParaRPr>
          </a:p>
        </p:txBody>
      </p:sp>
      <p:sp>
        <p:nvSpPr>
          <p:cNvPr id="4" name="Slide Number Placeholder 3">
            <a:extLst>
              <a:ext uri="{FF2B5EF4-FFF2-40B4-BE49-F238E27FC236}">
                <a16:creationId xmlns:a16="http://schemas.microsoft.com/office/drawing/2014/main" id="{B839ED0F-C83F-BA0D-31BA-B5BE9A031355}"/>
              </a:ext>
            </a:extLst>
          </p:cNvPr>
          <p:cNvSpPr>
            <a:spLocks noGrp="1"/>
          </p:cNvSpPr>
          <p:nvPr>
            <p:ph type="sldNum" sz="quarter" idx="13"/>
          </p:nvPr>
        </p:nvSpPr>
        <p:spPr/>
        <p:txBody>
          <a:bodyPr/>
          <a:lstStyle/>
          <a:p>
            <a:fld id="{71C63AB4-6DC0-4902-8E9D-B5377E74E401}" type="slidenum">
              <a:rPr lang="en-SG" smtClean="0"/>
              <a:t>11</a:t>
            </a:fld>
            <a:endParaRPr lang="en-SG"/>
          </a:p>
        </p:txBody>
      </p:sp>
      <p:sp>
        <p:nvSpPr>
          <p:cNvPr id="5" name="Title 1">
            <a:extLst>
              <a:ext uri="{FF2B5EF4-FFF2-40B4-BE49-F238E27FC236}">
                <a16:creationId xmlns:a16="http://schemas.microsoft.com/office/drawing/2014/main" id="{1E2F97F3-AF5C-437E-3C17-C7CAE5175306}"/>
              </a:ext>
            </a:extLst>
          </p:cNvPr>
          <p:cNvSpPr txBox="1">
            <a:spLocks/>
          </p:cNvSpPr>
          <p:nvPr/>
        </p:nvSpPr>
        <p:spPr>
          <a:xfrm>
            <a:off x="7423484" y="334440"/>
            <a:ext cx="3922314" cy="842691"/>
          </a:xfrm>
        </p:spPr>
        <p:txBody>
          <a:bodyPr anchor="b">
            <a:noAutofit/>
          </a:bodyPr>
          <a:lstStyle>
            <a:lvl1pPr algn="ctr" defTabSz="342874" rtl="0" eaLnBrk="1" fontAlgn="base" hangingPunct="1">
              <a:lnSpc>
                <a:spcPts val="3780"/>
              </a:lnSpc>
              <a:spcBef>
                <a:spcPct val="0"/>
              </a:spcBef>
              <a:spcAft>
                <a:spcPct val="0"/>
              </a:spcAft>
              <a:defRPr sz="3151" kern="1200">
                <a:solidFill>
                  <a:schemeClr val="accent1"/>
                </a:solidFill>
                <a:latin typeface="+mj-lt"/>
                <a:ea typeface="MS PGothic" pitchFamily="34" charset="-128"/>
                <a:cs typeface="ＭＳ Ｐゴシック" charset="0"/>
              </a:defRPr>
            </a:lvl1pPr>
            <a:lvl2pPr algn="ctr" defTabSz="342874" rtl="0" eaLnBrk="1" fontAlgn="base" hangingPunct="1">
              <a:spcBef>
                <a:spcPct val="0"/>
              </a:spcBef>
              <a:spcAft>
                <a:spcPct val="0"/>
              </a:spcAft>
              <a:defRPr sz="3300">
                <a:solidFill>
                  <a:schemeClr val="tx1"/>
                </a:solidFill>
                <a:latin typeface="Arial" charset="0"/>
                <a:ea typeface="MS PGothic" pitchFamily="34" charset="-128"/>
                <a:cs typeface="ＭＳ Ｐゴシック" charset="0"/>
              </a:defRPr>
            </a:lvl2pPr>
            <a:lvl3pPr algn="ctr" defTabSz="342874" rtl="0" eaLnBrk="1" fontAlgn="base" hangingPunct="1">
              <a:spcBef>
                <a:spcPct val="0"/>
              </a:spcBef>
              <a:spcAft>
                <a:spcPct val="0"/>
              </a:spcAft>
              <a:defRPr sz="3300">
                <a:solidFill>
                  <a:schemeClr val="tx1"/>
                </a:solidFill>
                <a:latin typeface="Arial" charset="0"/>
                <a:ea typeface="MS PGothic" pitchFamily="34" charset="-128"/>
                <a:cs typeface="ＭＳ Ｐゴシック" charset="0"/>
              </a:defRPr>
            </a:lvl3pPr>
            <a:lvl4pPr algn="ctr" defTabSz="342874" rtl="0" eaLnBrk="1" fontAlgn="base" hangingPunct="1">
              <a:spcBef>
                <a:spcPct val="0"/>
              </a:spcBef>
              <a:spcAft>
                <a:spcPct val="0"/>
              </a:spcAft>
              <a:defRPr sz="3300">
                <a:solidFill>
                  <a:schemeClr val="tx1"/>
                </a:solidFill>
                <a:latin typeface="Arial" charset="0"/>
                <a:ea typeface="MS PGothic" pitchFamily="34" charset="-128"/>
                <a:cs typeface="ＭＳ Ｐゴシック" charset="0"/>
              </a:defRPr>
            </a:lvl4pPr>
            <a:lvl5pPr algn="ctr" defTabSz="342874" rtl="0" eaLnBrk="1" fontAlgn="base" hangingPunct="1">
              <a:spcBef>
                <a:spcPct val="0"/>
              </a:spcBef>
              <a:spcAft>
                <a:spcPct val="0"/>
              </a:spcAft>
              <a:defRPr sz="3300">
                <a:solidFill>
                  <a:schemeClr val="tx1"/>
                </a:solidFill>
                <a:latin typeface="Arial" charset="0"/>
                <a:ea typeface="MS PGothic" pitchFamily="34" charset="-128"/>
                <a:cs typeface="ＭＳ Ｐゴシック" charset="0"/>
              </a:defRPr>
            </a:lvl5pPr>
            <a:lvl6pPr marL="342874" algn="ctr" defTabSz="342874" rtl="0" eaLnBrk="1" fontAlgn="base" hangingPunct="1">
              <a:spcBef>
                <a:spcPct val="0"/>
              </a:spcBef>
              <a:spcAft>
                <a:spcPct val="0"/>
              </a:spcAft>
              <a:defRPr sz="3300">
                <a:solidFill>
                  <a:schemeClr val="tx1"/>
                </a:solidFill>
                <a:latin typeface="Calibri" charset="0"/>
                <a:ea typeface="ＭＳ Ｐゴシック" charset="0"/>
                <a:cs typeface="ＭＳ Ｐゴシック" charset="0"/>
              </a:defRPr>
            </a:lvl6pPr>
            <a:lvl7pPr marL="685749" algn="ctr" defTabSz="342874" rtl="0" eaLnBrk="1" fontAlgn="base" hangingPunct="1">
              <a:spcBef>
                <a:spcPct val="0"/>
              </a:spcBef>
              <a:spcAft>
                <a:spcPct val="0"/>
              </a:spcAft>
              <a:defRPr sz="3300">
                <a:solidFill>
                  <a:schemeClr val="tx1"/>
                </a:solidFill>
                <a:latin typeface="Calibri" charset="0"/>
                <a:ea typeface="ＭＳ Ｐゴシック" charset="0"/>
                <a:cs typeface="ＭＳ Ｐゴシック" charset="0"/>
              </a:defRPr>
            </a:lvl7pPr>
            <a:lvl8pPr marL="1028624" algn="ctr" defTabSz="342874" rtl="0" eaLnBrk="1" fontAlgn="base" hangingPunct="1">
              <a:spcBef>
                <a:spcPct val="0"/>
              </a:spcBef>
              <a:spcAft>
                <a:spcPct val="0"/>
              </a:spcAft>
              <a:defRPr sz="3300">
                <a:solidFill>
                  <a:schemeClr val="tx1"/>
                </a:solidFill>
                <a:latin typeface="Calibri" charset="0"/>
                <a:ea typeface="ＭＳ Ｐゴシック" charset="0"/>
                <a:cs typeface="ＭＳ Ｐゴシック" charset="0"/>
              </a:defRPr>
            </a:lvl8pPr>
            <a:lvl9pPr marL="1371498" algn="ctr" defTabSz="342874" rtl="0" eaLnBrk="1" fontAlgn="base" hangingPunct="1">
              <a:spcBef>
                <a:spcPct val="0"/>
              </a:spcBef>
              <a:spcAft>
                <a:spcPct val="0"/>
              </a:spcAft>
              <a:defRPr sz="3300">
                <a:solidFill>
                  <a:schemeClr val="tx1"/>
                </a:solidFill>
                <a:latin typeface="Calibri" charset="0"/>
                <a:ea typeface="ＭＳ Ｐゴシック" charset="0"/>
                <a:cs typeface="ＭＳ Ｐゴシック" charset="0"/>
              </a:defRPr>
            </a:lvl9pPr>
          </a:lstStyle>
          <a:p>
            <a:pPr algn="r"/>
            <a:r>
              <a:rPr lang="zh-CN" altLang="en-US" sz="2800" b="1" dirty="0">
                <a:latin typeface="+mn-ea"/>
                <a:ea typeface="+mn-ea"/>
              </a:rPr>
              <a:t>研究目标</a:t>
            </a:r>
            <a:endParaRPr lang="en-SG" sz="1200" b="1" dirty="0">
              <a:latin typeface="+mn-ea"/>
              <a:ea typeface="+mn-ea"/>
            </a:endParaRPr>
          </a:p>
        </p:txBody>
      </p:sp>
      <p:sp>
        <p:nvSpPr>
          <p:cNvPr id="6" name="TextBox 5">
            <a:extLst>
              <a:ext uri="{FF2B5EF4-FFF2-40B4-BE49-F238E27FC236}">
                <a16:creationId xmlns:a16="http://schemas.microsoft.com/office/drawing/2014/main" id="{B03A3794-B1B2-28DC-B611-64F4DAA1DF5A}"/>
              </a:ext>
            </a:extLst>
          </p:cNvPr>
          <p:cNvSpPr txBox="1"/>
          <p:nvPr/>
        </p:nvSpPr>
        <p:spPr>
          <a:xfrm>
            <a:off x="1262744" y="2990525"/>
            <a:ext cx="9882758" cy="584775"/>
          </a:xfrm>
          <a:prstGeom prst="rect">
            <a:avLst/>
          </a:prstGeom>
          <a:solidFill>
            <a:schemeClr val="bg1">
              <a:lumMod val="95000"/>
            </a:schemeClr>
          </a:solidFill>
        </p:spPr>
        <p:txBody>
          <a:bodyPr wrap="square" rtlCol="0">
            <a:spAutoFit/>
          </a:bodyPr>
          <a:lstStyle/>
          <a:p>
            <a:r>
              <a:rPr lang="zh-CN" altLang="en-US" sz="1600" dirty="0">
                <a:solidFill>
                  <a:srgbClr val="033F7D"/>
                </a:solidFill>
                <a:latin typeface="+mn-ea"/>
                <a:ea typeface="+mn-ea"/>
              </a:rPr>
              <a:t>设计并实现了名为</a:t>
            </a:r>
            <a:r>
              <a:rPr lang="en-US" altLang="zh-CN" sz="1600" dirty="0">
                <a:solidFill>
                  <a:srgbClr val="033F7D"/>
                </a:solidFill>
                <a:latin typeface="+mn-ea"/>
                <a:ea typeface="+mn-ea"/>
              </a:rPr>
              <a:t>U2I2</a:t>
            </a:r>
            <a:r>
              <a:rPr lang="zh-CN" altLang="en-US" sz="1600" dirty="0">
                <a:solidFill>
                  <a:srgbClr val="033F7D"/>
                </a:solidFill>
                <a:latin typeface="+mn-ea"/>
                <a:ea typeface="+mn-ea"/>
              </a:rPr>
              <a:t>的工具，用以大规模地、系统性地调查</a:t>
            </a:r>
            <a:r>
              <a:rPr lang="en-US" altLang="zh-CN" sz="1600" dirty="0">
                <a:solidFill>
                  <a:srgbClr val="033F7D"/>
                </a:solidFill>
                <a:latin typeface="+mn-ea"/>
                <a:ea typeface="+mn-ea"/>
              </a:rPr>
              <a:t>OS</a:t>
            </a:r>
            <a:r>
              <a:rPr lang="zh-CN" altLang="en-US" sz="1600" dirty="0">
                <a:solidFill>
                  <a:srgbClr val="033F7D"/>
                </a:solidFill>
                <a:latin typeface="+mn-ea"/>
                <a:ea typeface="+mn-ea"/>
              </a:rPr>
              <a:t>层面</a:t>
            </a:r>
            <a:r>
              <a:rPr lang="en-US" altLang="zh-CN" sz="1600" dirty="0">
                <a:solidFill>
                  <a:srgbClr val="033F7D"/>
                </a:solidFill>
                <a:latin typeface="+mn-ea"/>
                <a:ea typeface="+mn-ea"/>
              </a:rPr>
              <a:t>UUI</a:t>
            </a:r>
            <a:r>
              <a:rPr lang="zh-CN" altLang="en-US" sz="1600" dirty="0">
                <a:solidFill>
                  <a:srgbClr val="033F7D"/>
                </a:solidFill>
                <a:latin typeface="+mn-ea"/>
                <a:ea typeface="+mn-ea"/>
              </a:rPr>
              <a:t>的保护。它不止拘泥于预先识别的六个</a:t>
            </a:r>
            <a:r>
              <a:rPr lang="en-US" altLang="zh-CN" sz="1600" dirty="0">
                <a:solidFill>
                  <a:srgbClr val="033F7D"/>
                </a:solidFill>
                <a:latin typeface="+mn-ea"/>
                <a:ea typeface="+mn-ea"/>
              </a:rPr>
              <a:t>UUI</a:t>
            </a:r>
            <a:r>
              <a:rPr lang="zh-CN" altLang="en-US" sz="1600" dirty="0">
                <a:solidFill>
                  <a:srgbClr val="033F7D"/>
                </a:solidFill>
                <a:latin typeface="+mn-ea"/>
                <a:ea typeface="+mn-ea"/>
              </a:rPr>
              <a:t>，更可以帮助我们发现那些先前未被发现的未知</a:t>
            </a:r>
            <a:r>
              <a:rPr lang="en-US" altLang="zh-CN" sz="1600" dirty="0">
                <a:solidFill>
                  <a:srgbClr val="033F7D"/>
                </a:solidFill>
                <a:latin typeface="+mn-ea"/>
                <a:ea typeface="+mn-ea"/>
              </a:rPr>
              <a:t>UUI</a:t>
            </a:r>
            <a:r>
              <a:rPr lang="zh-CN" altLang="en-US" sz="1600" dirty="0">
                <a:solidFill>
                  <a:srgbClr val="033F7D"/>
                </a:solidFill>
                <a:latin typeface="+mn-ea"/>
                <a:ea typeface="+mn-ea"/>
              </a:rPr>
              <a:t>。</a:t>
            </a:r>
            <a:endParaRPr lang="en-AU" altLang="zh-CN" sz="1600" dirty="0">
              <a:solidFill>
                <a:srgbClr val="033F7D"/>
              </a:solidFill>
              <a:latin typeface="+mn-ea"/>
              <a:ea typeface="+mn-ea"/>
            </a:endParaRPr>
          </a:p>
        </p:txBody>
      </p:sp>
      <p:sp>
        <p:nvSpPr>
          <p:cNvPr id="7" name="TextBox 6">
            <a:extLst>
              <a:ext uri="{FF2B5EF4-FFF2-40B4-BE49-F238E27FC236}">
                <a16:creationId xmlns:a16="http://schemas.microsoft.com/office/drawing/2014/main" id="{175E23C3-C991-066E-0FC7-C038C22A8E95}"/>
              </a:ext>
            </a:extLst>
          </p:cNvPr>
          <p:cNvSpPr txBox="1"/>
          <p:nvPr/>
        </p:nvSpPr>
        <p:spPr>
          <a:xfrm>
            <a:off x="1262744" y="5298495"/>
            <a:ext cx="9882758" cy="584775"/>
          </a:xfrm>
          <a:prstGeom prst="rect">
            <a:avLst/>
          </a:prstGeom>
          <a:solidFill>
            <a:schemeClr val="bg1">
              <a:lumMod val="95000"/>
            </a:schemeClr>
          </a:solidFill>
        </p:spPr>
        <p:txBody>
          <a:bodyPr wrap="square" rtlCol="0">
            <a:spAutoFit/>
          </a:bodyPr>
          <a:lstStyle/>
          <a:p>
            <a:r>
              <a:rPr lang="zh-CN" altLang="en-US" sz="1600" dirty="0">
                <a:solidFill>
                  <a:srgbClr val="033F7D"/>
                </a:solidFill>
                <a:latin typeface="+mn-ea"/>
                <a:ea typeface="+mn-ea"/>
              </a:rPr>
              <a:t>此工作旨在攻克以下三个难题</a:t>
            </a:r>
            <a:r>
              <a:rPr lang="zh-CN" altLang="en-US" sz="1600" dirty="0">
                <a:solidFill>
                  <a:srgbClr val="033F7D"/>
                </a:solidFill>
                <a:latin typeface="+mn-ea"/>
                <a:ea typeface="+mn-ea"/>
                <a:sym typeface="Wingdings" panose="05000000000000000000" pitchFamily="2" charset="2"/>
              </a:rPr>
              <a:t>：（</a:t>
            </a:r>
            <a:r>
              <a:rPr lang="en-AU" altLang="zh-CN" sz="1600" dirty="0">
                <a:solidFill>
                  <a:srgbClr val="033F7D"/>
                </a:solidFill>
                <a:latin typeface="+mn-ea"/>
                <a:ea typeface="+mn-ea"/>
                <a:sym typeface="Wingdings" panose="05000000000000000000" pitchFamily="2" charset="2"/>
              </a:rPr>
              <a:t>1</a:t>
            </a:r>
            <a:r>
              <a:rPr lang="zh-CN" altLang="en-US" sz="1600" dirty="0">
                <a:solidFill>
                  <a:srgbClr val="033F7D"/>
                </a:solidFill>
                <a:latin typeface="+mn-ea"/>
                <a:ea typeface="+mn-ea"/>
              </a:rPr>
              <a:t>）寻找并发现官方文档以外的</a:t>
            </a:r>
            <a:r>
              <a:rPr lang="en-US" altLang="zh-CN" sz="1600" dirty="0">
                <a:solidFill>
                  <a:srgbClr val="033F7D"/>
                </a:solidFill>
                <a:latin typeface="+mn-ea"/>
                <a:ea typeface="+mn-ea"/>
              </a:rPr>
              <a:t>UUI</a:t>
            </a:r>
            <a:r>
              <a:rPr lang="zh-CN" altLang="en-US" sz="1600" dirty="0">
                <a:solidFill>
                  <a:srgbClr val="033F7D"/>
                </a:solidFill>
                <a:latin typeface="+mn-ea"/>
                <a:ea typeface="+mn-ea"/>
              </a:rPr>
              <a:t>访问渠道（</a:t>
            </a:r>
            <a:r>
              <a:rPr lang="en-US" altLang="zh-CN" sz="1600" dirty="0">
                <a:solidFill>
                  <a:srgbClr val="033F7D"/>
                </a:solidFill>
                <a:latin typeface="+mn-ea"/>
                <a:ea typeface="+mn-ea"/>
              </a:rPr>
              <a:t>access channels</a:t>
            </a:r>
            <a:r>
              <a:rPr lang="zh-CN" altLang="en-US" sz="1600" dirty="0">
                <a:solidFill>
                  <a:srgbClr val="033F7D"/>
                </a:solidFill>
                <a:latin typeface="+mn-ea"/>
                <a:ea typeface="+mn-ea"/>
              </a:rPr>
              <a:t>）</a:t>
            </a:r>
            <a:r>
              <a:rPr lang="en-AU" altLang="zh-CN" sz="1600" dirty="0">
                <a:solidFill>
                  <a:srgbClr val="033F7D"/>
                </a:solidFill>
                <a:latin typeface="+mn-ea"/>
                <a:ea typeface="+mn-ea"/>
              </a:rPr>
              <a:t>,</a:t>
            </a:r>
            <a:r>
              <a:rPr lang="zh-CN" altLang="en-US" sz="1600" dirty="0">
                <a:solidFill>
                  <a:srgbClr val="033F7D"/>
                </a:solidFill>
                <a:latin typeface="+mn-ea"/>
                <a:ea typeface="+mn-ea"/>
              </a:rPr>
              <a:t>（</a:t>
            </a:r>
            <a:r>
              <a:rPr lang="en-AU" altLang="zh-CN" sz="1600" dirty="0">
                <a:solidFill>
                  <a:srgbClr val="033F7D"/>
                </a:solidFill>
                <a:latin typeface="+mn-ea"/>
                <a:ea typeface="+mn-ea"/>
              </a:rPr>
              <a:t>2</a:t>
            </a:r>
            <a:r>
              <a:rPr lang="zh-CN" altLang="en-US" sz="1600" dirty="0">
                <a:solidFill>
                  <a:srgbClr val="033F7D"/>
                </a:solidFill>
                <a:latin typeface="+mn-ea"/>
                <a:ea typeface="+mn-ea"/>
              </a:rPr>
              <a:t>）将测试过程自动化；（</a:t>
            </a:r>
            <a:r>
              <a:rPr lang="en-AU" altLang="zh-CN" sz="1600" dirty="0">
                <a:solidFill>
                  <a:srgbClr val="033F7D"/>
                </a:solidFill>
                <a:latin typeface="+mn-ea"/>
                <a:ea typeface="+mn-ea"/>
              </a:rPr>
              <a:t>3</a:t>
            </a:r>
            <a:r>
              <a:rPr lang="zh-CN" altLang="en-US" sz="1600" dirty="0">
                <a:solidFill>
                  <a:srgbClr val="033F7D"/>
                </a:solidFill>
                <a:latin typeface="+mn-ea"/>
                <a:ea typeface="+mn-ea"/>
              </a:rPr>
              <a:t>）锁定先前未识别的</a:t>
            </a:r>
            <a:r>
              <a:rPr lang="en-US" altLang="zh-CN" sz="1600" dirty="0">
                <a:solidFill>
                  <a:srgbClr val="033F7D"/>
                </a:solidFill>
                <a:latin typeface="+mn-ea"/>
                <a:ea typeface="+mn-ea"/>
              </a:rPr>
              <a:t>UUI</a:t>
            </a:r>
            <a:r>
              <a:rPr lang="zh-CN" altLang="en-US" sz="1600" dirty="0">
                <a:solidFill>
                  <a:srgbClr val="033F7D"/>
                </a:solidFill>
                <a:latin typeface="+mn-ea"/>
                <a:ea typeface="+mn-ea"/>
              </a:rPr>
              <a:t>（通常为厂商自定义）。</a:t>
            </a:r>
            <a:endParaRPr lang="en-AU" altLang="zh-CN" sz="1600" dirty="0">
              <a:solidFill>
                <a:srgbClr val="033F7D"/>
              </a:solidFill>
              <a:latin typeface="+mn-ea"/>
              <a:ea typeface="+mn-ea"/>
            </a:endParaRPr>
          </a:p>
        </p:txBody>
      </p:sp>
    </p:spTree>
    <p:extLst>
      <p:ext uri="{BB962C8B-B14F-4D97-AF65-F5344CB8AC3E}">
        <p14:creationId xmlns:p14="http://schemas.microsoft.com/office/powerpoint/2010/main" val="15650196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3DA276D-572A-C080-1E06-9C881F865674}"/>
              </a:ext>
            </a:extLst>
          </p:cNvPr>
          <p:cNvSpPr>
            <a:spLocks noGrp="1"/>
          </p:cNvSpPr>
          <p:nvPr>
            <p:ph type="sldNum" sz="quarter" idx="10"/>
          </p:nvPr>
        </p:nvSpPr>
        <p:spPr/>
        <p:txBody>
          <a:bodyPr/>
          <a:lstStyle/>
          <a:p>
            <a:fld id="{5F396457-15B3-4E2E-8B13-7B7D237986EE}" type="slidenum">
              <a:rPr lang="en-US" altLang="en-US" smtClean="0"/>
              <a:pPr/>
              <a:t>12</a:t>
            </a:fld>
            <a:endParaRPr lang="en-US" altLang="en-US"/>
          </a:p>
        </p:txBody>
      </p:sp>
      <p:sp>
        <p:nvSpPr>
          <p:cNvPr id="5" name="TextBox 4">
            <a:extLst>
              <a:ext uri="{FF2B5EF4-FFF2-40B4-BE49-F238E27FC236}">
                <a16:creationId xmlns:a16="http://schemas.microsoft.com/office/drawing/2014/main" id="{8F73665C-3DCB-3EB5-3661-E92D5AFEB402}"/>
              </a:ext>
            </a:extLst>
          </p:cNvPr>
          <p:cNvSpPr txBox="1"/>
          <p:nvPr/>
        </p:nvSpPr>
        <p:spPr>
          <a:xfrm>
            <a:off x="884283" y="369879"/>
            <a:ext cx="5351054" cy="1077218"/>
          </a:xfrm>
          <a:prstGeom prst="rect">
            <a:avLst/>
          </a:prstGeom>
          <a:noFill/>
        </p:spPr>
        <p:txBody>
          <a:bodyPr wrap="square">
            <a:spAutoFit/>
          </a:bodyPr>
          <a:lstStyle/>
          <a:p>
            <a:r>
              <a:rPr lang="en-US" altLang="zh-CN" sz="3200" b="1" dirty="0">
                <a:solidFill>
                  <a:schemeClr val="accent1"/>
                </a:solidFill>
                <a:latin typeface="+mn-lt"/>
              </a:rPr>
              <a:t>Assessing </a:t>
            </a:r>
          </a:p>
          <a:p>
            <a:r>
              <a:rPr lang="en-US" altLang="zh-CN" sz="3200" b="1" dirty="0">
                <a:solidFill>
                  <a:schemeClr val="accent1"/>
                </a:solidFill>
                <a:latin typeface="+mn-lt"/>
              </a:rPr>
              <a:t>Documented Channels</a:t>
            </a:r>
            <a:endParaRPr lang="en-AU" sz="3200" b="1" dirty="0">
              <a:solidFill>
                <a:schemeClr val="accent1"/>
              </a:solidFill>
              <a:latin typeface="+mn-lt"/>
            </a:endParaRPr>
          </a:p>
        </p:txBody>
      </p:sp>
      <p:sp>
        <p:nvSpPr>
          <p:cNvPr id="43" name="TextBox 42">
            <a:extLst>
              <a:ext uri="{FF2B5EF4-FFF2-40B4-BE49-F238E27FC236}">
                <a16:creationId xmlns:a16="http://schemas.microsoft.com/office/drawing/2014/main" id="{1AB9AC1A-9523-3410-1867-3AF3A6A3CE74}"/>
              </a:ext>
            </a:extLst>
          </p:cNvPr>
          <p:cNvSpPr txBox="1"/>
          <p:nvPr/>
        </p:nvSpPr>
        <p:spPr>
          <a:xfrm>
            <a:off x="884282" y="1773960"/>
            <a:ext cx="10127847" cy="2092881"/>
          </a:xfrm>
          <a:prstGeom prst="rect">
            <a:avLst/>
          </a:prstGeom>
          <a:noFill/>
        </p:spPr>
        <p:txBody>
          <a:bodyPr wrap="square" rtlCol="0">
            <a:spAutoFit/>
          </a:bodyPr>
          <a:lstStyle/>
          <a:p>
            <a:pPr>
              <a:spcAft>
                <a:spcPts val="1200"/>
              </a:spcAft>
            </a:pPr>
            <a:r>
              <a:rPr lang="en-US" sz="1800" dirty="0">
                <a:latin typeface="+mn-lt"/>
              </a:rPr>
              <a:t>U2-I2 aims to test </a:t>
            </a:r>
            <a:r>
              <a:rPr lang="en-US" sz="1800" b="1" dirty="0">
                <a:latin typeface="+mn-lt"/>
              </a:rPr>
              <a:t>two</a:t>
            </a:r>
            <a:r>
              <a:rPr lang="en-US" sz="1800" dirty="0">
                <a:latin typeface="+mn-lt"/>
              </a:rPr>
              <a:t> types of errors:</a:t>
            </a:r>
          </a:p>
          <a:p>
            <a:pPr marL="342900" indent="-342900">
              <a:spcAft>
                <a:spcPts val="1200"/>
              </a:spcAft>
              <a:buFont typeface="+mj-lt"/>
              <a:buAutoNum type="arabicParenR"/>
            </a:pPr>
            <a:r>
              <a:rPr lang="en-US" sz="1800" dirty="0">
                <a:latin typeface="+mn-lt"/>
              </a:rPr>
              <a:t>Legacy permissions </a:t>
            </a:r>
          </a:p>
          <a:p>
            <a:pPr marL="800100" lvl="1" indent="-342900">
              <a:spcAft>
                <a:spcPts val="1200"/>
              </a:spcAft>
              <a:buFont typeface="Arial" panose="020B0604020202020204" pitchFamily="34" charset="0"/>
              <a:buChar char="•"/>
            </a:pPr>
            <a:r>
              <a:rPr lang="en-US" sz="1800" dirty="0">
                <a:latin typeface="+mn-lt"/>
              </a:rPr>
              <a:t>e.g., additional permissions requested, or higher permissions introduced</a:t>
            </a:r>
          </a:p>
          <a:p>
            <a:pPr marL="342900" indent="-342900">
              <a:spcAft>
                <a:spcPts val="1200"/>
              </a:spcAft>
              <a:buFont typeface="+mj-lt"/>
              <a:buAutoNum type="arabicParenR"/>
            </a:pPr>
            <a:r>
              <a:rPr lang="en-US" sz="1800" dirty="0">
                <a:latin typeface="+mn-lt"/>
              </a:rPr>
              <a:t>Missing de-identification </a:t>
            </a:r>
          </a:p>
          <a:p>
            <a:pPr marL="800100" lvl="1" indent="-342900">
              <a:spcAft>
                <a:spcPts val="1200"/>
              </a:spcAft>
              <a:buFont typeface="Arial" panose="020B0604020202020204" pitchFamily="34" charset="0"/>
              <a:buChar char="•"/>
            </a:pPr>
            <a:r>
              <a:rPr lang="en-US" sz="1800" dirty="0">
                <a:latin typeface="+mn-lt"/>
              </a:rPr>
              <a:t>e.g., MAC address randomization</a:t>
            </a:r>
          </a:p>
        </p:txBody>
      </p:sp>
      <p:sp>
        <p:nvSpPr>
          <p:cNvPr id="2" name="Title 1">
            <a:extLst>
              <a:ext uri="{FF2B5EF4-FFF2-40B4-BE49-F238E27FC236}">
                <a16:creationId xmlns:a16="http://schemas.microsoft.com/office/drawing/2014/main" id="{4A8587AD-1316-A1E3-943F-4D619B5840D2}"/>
              </a:ext>
            </a:extLst>
          </p:cNvPr>
          <p:cNvSpPr txBox="1">
            <a:spLocks/>
          </p:cNvSpPr>
          <p:nvPr/>
        </p:nvSpPr>
        <p:spPr>
          <a:xfrm>
            <a:off x="7585166" y="604406"/>
            <a:ext cx="3760631" cy="842691"/>
          </a:xfrm>
        </p:spPr>
        <p:txBody>
          <a:bodyPr anchor="b">
            <a:noAutofit/>
          </a:bodyPr>
          <a:lstStyle>
            <a:lvl1pPr algn="ctr" defTabSz="342874" rtl="0" eaLnBrk="1" fontAlgn="base" hangingPunct="1">
              <a:lnSpc>
                <a:spcPts val="3780"/>
              </a:lnSpc>
              <a:spcBef>
                <a:spcPct val="0"/>
              </a:spcBef>
              <a:spcAft>
                <a:spcPct val="0"/>
              </a:spcAft>
              <a:defRPr sz="3151" kern="1200">
                <a:solidFill>
                  <a:schemeClr val="accent1"/>
                </a:solidFill>
                <a:latin typeface="+mj-lt"/>
                <a:ea typeface="MS PGothic" pitchFamily="34" charset="-128"/>
                <a:cs typeface="ＭＳ Ｐゴシック" charset="0"/>
              </a:defRPr>
            </a:lvl1pPr>
            <a:lvl2pPr algn="ctr" defTabSz="342874" rtl="0" eaLnBrk="1" fontAlgn="base" hangingPunct="1">
              <a:spcBef>
                <a:spcPct val="0"/>
              </a:spcBef>
              <a:spcAft>
                <a:spcPct val="0"/>
              </a:spcAft>
              <a:defRPr sz="3300">
                <a:solidFill>
                  <a:schemeClr val="tx1"/>
                </a:solidFill>
                <a:latin typeface="Arial" charset="0"/>
                <a:ea typeface="MS PGothic" pitchFamily="34" charset="-128"/>
                <a:cs typeface="ＭＳ Ｐゴシック" charset="0"/>
              </a:defRPr>
            </a:lvl2pPr>
            <a:lvl3pPr algn="ctr" defTabSz="342874" rtl="0" eaLnBrk="1" fontAlgn="base" hangingPunct="1">
              <a:spcBef>
                <a:spcPct val="0"/>
              </a:spcBef>
              <a:spcAft>
                <a:spcPct val="0"/>
              </a:spcAft>
              <a:defRPr sz="3300">
                <a:solidFill>
                  <a:schemeClr val="tx1"/>
                </a:solidFill>
                <a:latin typeface="Arial" charset="0"/>
                <a:ea typeface="MS PGothic" pitchFamily="34" charset="-128"/>
                <a:cs typeface="ＭＳ Ｐゴシック" charset="0"/>
              </a:defRPr>
            </a:lvl3pPr>
            <a:lvl4pPr algn="ctr" defTabSz="342874" rtl="0" eaLnBrk="1" fontAlgn="base" hangingPunct="1">
              <a:spcBef>
                <a:spcPct val="0"/>
              </a:spcBef>
              <a:spcAft>
                <a:spcPct val="0"/>
              </a:spcAft>
              <a:defRPr sz="3300">
                <a:solidFill>
                  <a:schemeClr val="tx1"/>
                </a:solidFill>
                <a:latin typeface="Arial" charset="0"/>
                <a:ea typeface="MS PGothic" pitchFamily="34" charset="-128"/>
                <a:cs typeface="ＭＳ Ｐゴシック" charset="0"/>
              </a:defRPr>
            </a:lvl4pPr>
            <a:lvl5pPr algn="ctr" defTabSz="342874" rtl="0" eaLnBrk="1" fontAlgn="base" hangingPunct="1">
              <a:spcBef>
                <a:spcPct val="0"/>
              </a:spcBef>
              <a:spcAft>
                <a:spcPct val="0"/>
              </a:spcAft>
              <a:defRPr sz="3300">
                <a:solidFill>
                  <a:schemeClr val="tx1"/>
                </a:solidFill>
                <a:latin typeface="Arial" charset="0"/>
                <a:ea typeface="MS PGothic" pitchFamily="34" charset="-128"/>
                <a:cs typeface="ＭＳ Ｐゴシック" charset="0"/>
              </a:defRPr>
            </a:lvl5pPr>
            <a:lvl6pPr marL="342874" algn="ctr" defTabSz="342874" rtl="0" eaLnBrk="1" fontAlgn="base" hangingPunct="1">
              <a:spcBef>
                <a:spcPct val="0"/>
              </a:spcBef>
              <a:spcAft>
                <a:spcPct val="0"/>
              </a:spcAft>
              <a:defRPr sz="3300">
                <a:solidFill>
                  <a:schemeClr val="tx1"/>
                </a:solidFill>
                <a:latin typeface="Calibri" charset="0"/>
                <a:ea typeface="ＭＳ Ｐゴシック" charset="0"/>
                <a:cs typeface="ＭＳ Ｐゴシック" charset="0"/>
              </a:defRPr>
            </a:lvl6pPr>
            <a:lvl7pPr marL="685749" algn="ctr" defTabSz="342874" rtl="0" eaLnBrk="1" fontAlgn="base" hangingPunct="1">
              <a:spcBef>
                <a:spcPct val="0"/>
              </a:spcBef>
              <a:spcAft>
                <a:spcPct val="0"/>
              </a:spcAft>
              <a:defRPr sz="3300">
                <a:solidFill>
                  <a:schemeClr val="tx1"/>
                </a:solidFill>
                <a:latin typeface="Calibri" charset="0"/>
                <a:ea typeface="ＭＳ Ｐゴシック" charset="0"/>
                <a:cs typeface="ＭＳ Ｐゴシック" charset="0"/>
              </a:defRPr>
            </a:lvl7pPr>
            <a:lvl8pPr marL="1028624" algn="ctr" defTabSz="342874" rtl="0" eaLnBrk="1" fontAlgn="base" hangingPunct="1">
              <a:spcBef>
                <a:spcPct val="0"/>
              </a:spcBef>
              <a:spcAft>
                <a:spcPct val="0"/>
              </a:spcAft>
              <a:defRPr sz="3300">
                <a:solidFill>
                  <a:schemeClr val="tx1"/>
                </a:solidFill>
                <a:latin typeface="Calibri" charset="0"/>
                <a:ea typeface="ＭＳ Ｐゴシック" charset="0"/>
                <a:cs typeface="ＭＳ Ｐゴシック" charset="0"/>
              </a:defRPr>
            </a:lvl8pPr>
            <a:lvl9pPr marL="1371498" algn="ctr" defTabSz="342874" rtl="0" eaLnBrk="1" fontAlgn="base" hangingPunct="1">
              <a:spcBef>
                <a:spcPct val="0"/>
              </a:spcBef>
              <a:spcAft>
                <a:spcPct val="0"/>
              </a:spcAft>
              <a:defRPr sz="3300">
                <a:solidFill>
                  <a:schemeClr val="tx1"/>
                </a:solidFill>
                <a:latin typeface="Calibri" charset="0"/>
                <a:ea typeface="ＭＳ Ｐゴシック" charset="0"/>
                <a:cs typeface="ＭＳ Ｐゴシック" charset="0"/>
              </a:defRPr>
            </a:lvl9pPr>
          </a:lstStyle>
          <a:p>
            <a:pPr algn="r"/>
            <a:r>
              <a:rPr lang="zh-CN" altLang="en-US" sz="2800" b="1" dirty="0">
                <a:latin typeface="+mn-ea"/>
                <a:ea typeface="+mn-ea"/>
              </a:rPr>
              <a:t>测试官方文档所记录的访问渠道</a:t>
            </a:r>
            <a:endParaRPr lang="en-SG" sz="1200" b="1" dirty="0">
              <a:latin typeface="+mn-ea"/>
              <a:ea typeface="+mn-ea"/>
            </a:endParaRPr>
          </a:p>
        </p:txBody>
      </p:sp>
      <p:sp>
        <p:nvSpPr>
          <p:cNvPr id="4" name="TextBox 3">
            <a:extLst>
              <a:ext uri="{FF2B5EF4-FFF2-40B4-BE49-F238E27FC236}">
                <a16:creationId xmlns:a16="http://schemas.microsoft.com/office/drawing/2014/main" id="{43BB3793-B684-570A-04D2-5B65694C87B1}"/>
              </a:ext>
            </a:extLst>
          </p:cNvPr>
          <p:cNvSpPr txBox="1"/>
          <p:nvPr/>
        </p:nvSpPr>
        <p:spPr>
          <a:xfrm>
            <a:off x="1006826" y="4073131"/>
            <a:ext cx="9882758" cy="646331"/>
          </a:xfrm>
          <a:prstGeom prst="rect">
            <a:avLst/>
          </a:prstGeom>
          <a:solidFill>
            <a:schemeClr val="bg1">
              <a:lumMod val="95000"/>
            </a:schemeClr>
          </a:solidFill>
        </p:spPr>
        <p:txBody>
          <a:bodyPr wrap="square" rtlCol="0">
            <a:spAutoFit/>
          </a:bodyPr>
          <a:lstStyle/>
          <a:p>
            <a:r>
              <a:rPr lang="en-US" altLang="zh-CN" sz="1800" dirty="0">
                <a:solidFill>
                  <a:srgbClr val="033F7D"/>
                </a:solidFill>
                <a:latin typeface="+mn-ea"/>
                <a:ea typeface="+mn-ea"/>
              </a:rPr>
              <a:t>U2I2</a:t>
            </a:r>
            <a:r>
              <a:rPr lang="zh-CN" altLang="en-US" sz="1800" dirty="0">
                <a:solidFill>
                  <a:srgbClr val="033F7D"/>
                </a:solidFill>
                <a:latin typeface="+mn-ea"/>
                <a:ea typeface="+mn-ea"/>
              </a:rPr>
              <a:t>旨在测试以下两种错误</a:t>
            </a:r>
            <a:r>
              <a:rPr lang="zh-CN" altLang="en-US" sz="1800" dirty="0">
                <a:solidFill>
                  <a:srgbClr val="033F7D"/>
                </a:solidFill>
                <a:latin typeface="+mn-ea"/>
                <a:ea typeface="+mn-ea"/>
                <a:sym typeface="Wingdings" panose="05000000000000000000" pitchFamily="2" charset="2"/>
              </a:rPr>
              <a:t>：</a:t>
            </a:r>
            <a:r>
              <a:rPr lang="zh-CN" altLang="en-US" sz="1800" dirty="0">
                <a:solidFill>
                  <a:srgbClr val="033F7D"/>
                </a:solidFill>
                <a:latin typeface="+mn-ea"/>
                <a:ea typeface="+mn-ea"/>
              </a:rPr>
              <a:t>（</a:t>
            </a:r>
            <a:r>
              <a:rPr lang="en-AU" altLang="zh-CN" sz="1800" dirty="0">
                <a:solidFill>
                  <a:srgbClr val="033F7D"/>
                </a:solidFill>
                <a:latin typeface="+mn-ea"/>
                <a:ea typeface="+mn-ea"/>
              </a:rPr>
              <a:t>1</a:t>
            </a:r>
            <a:r>
              <a:rPr lang="zh-CN" altLang="en-US" sz="1800" dirty="0">
                <a:solidFill>
                  <a:srgbClr val="033F7D"/>
                </a:solidFill>
                <a:latin typeface="+mn-ea"/>
                <a:ea typeface="+mn-ea"/>
              </a:rPr>
              <a:t>）历史权限，比如新版系统推行了全新的权限，或者更高级别的权限要求。（</a:t>
            </a:r>
            <a:r>
              <a:rPr lang="en-AU" altLang="zh-CN" sz="1800" dirty="0">
                <a:solidFill>
                  <a:srgbClr val="033F7D"/>
                </a:solidFill>
                <a:latin typeface="+mn-ea"/>
                <a:ea typeface="+mn-ea"/>
              </a:rPr>
              <a:t>2</a:t>
            </a:r>
            <a:r>
              <a:rPr lang="zh-CN" altLang="en-US" sz="1800" dirty="0">
                <a:solidFill>
                  <a:srgbClr val="033F7D"/>
                </a:solidFill>
                <a:latin typeface="+mn-ea"/>
                <a:ea typeface="+mn-ea"/>
              </a:rPr>
              <a:t>）匿名化缺失，例如随机生成</a:t>
            </a:r>
            <a:r>
              <a:rPr lang="en-US" altLang="zh-CN" sz="1800" dirty="0">
                <a:solidFill>
                  <a:srgbClr val="033F7D"/>
                </a:solidFill>
                <a:latin typeface="+mn-ea"/>
                <a:ea typeface="+mn-ea"/>
              </a:rPr>
              <a:t>MAC</a:t>
            </a:r>
            <a:r>
              <a:rPr lang="zh-CN" altLang="en-US" sz="1800" dirty="0">
                <a:solidFill>
                  <a:srgbClr val="033F7D"/>
                </a:solidFill>
                <a:latin typeface="+mn-ea"/>
                <a:ea typeface="+mn-ea"/>
              </a:rPr>
              <a:t>地址的机制。</a:t>
            </a:r>
            <a:endParaRPr lang="en-AU" altLang="zh-CN" sz="1800" dirty="0">
              <a:solidFill>
                <a:srgbClr val="033F7D"/>
              </a:solidFill>
              <a:latin typeface="+mn-ea"/>
              <a:ea typeface="+mn-ea"/>
            </a:endParaRPr>
          </a:p>
        </p:txBody>
      </p:sp>
    </p:spTree>
    <p:extLst>
      <p:ext uri="{BB962C8B-B14F-4D97-AF65-F5344CB8AC3E}">
        <p14:creationId xmlns:p14="http://schemas.microsoft.com/office/powerpoint/2010/main" val="21171272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3DA276D-572A-C080-1E06-9C881F865674}"/>
              </a:ext>
            </a:extLst>
          </p:cNvPr>
          <p:cNvSpPr>
            <a:spLocks noGrp="1"/>
          </p:cNvSpPr>
          <p:nvPr>
            <p:ph type="sldNum" sz="quarter" idx="10"/>
          </p:nvPr>
        </p:nvSpPr>
        <p:spPr/>
        <p:txBody>
          <a:bodyPr/>
          <a:lstStyle/>
          <a:p>
            <a:fld id="{5F396457-15B3-4E2E-8B13-7B7D237986EE}" type="slidenum">
              <a:rPr lang="en-US" altLang="en-US" smtClean="0"/>
              <a:pPr/>
              <a:t>13</a:t>
            </a:fld>
            <a:endParaRPr lang="en-US" altLang="en-US"/>
          </a:p>
        </p:txBody>
      </p:sp>
      <p:sp>
        <p:nvSpPr>
          <p:cNvPr id="5" name="TextBox 4">
            <a:extLst>
              <a:ext uri="{FF2B5EF4-FFF2-40B4-BE49-F238E27FC236}">
                <a16:creationId xmlns:a16="http://schemas.microsoft.com/office/drawing/2014/main" id="{8F73665C-3DCB-3EB5-3661-E92D5AFEB402}"/>
              </a:ext>
            </a:extLst>
          </p:cNvPr>
          <p:cNvSpPr txBox="1"/>
          <p:nvPr/>
        </p:nvSpPr>
        <p:spPr>
          <a:xfrm>
            <a:off x="909420" y="1212702"/>
            <a:ext cx="5211717" cy="400110"/>
          </a:xfrm>
          <a:prstGeom prst="rect">
            <a:avLst/>
          </a:prstGeom>
          <a:noFill/>
        </p:spPr>
        <p:txBody>
          <a:bodyPr wrap="square">
            <a:spAutoFit/>
          </a:bodyPr>
          <a:lstStyle/>
          <a:p>
            <a:r>
              <a:rPr lang="en-US" altLang="zh-CN" sz="2000" dirty="0">
                <a:solidFill>
                  <a:schemeClr val="accent1"/>
                </a:solidFill>
                <a:latin typeface="+mn-lt"/>
              </a:rPr>
              <a:t>Step</a:t>
            </a:r>
            <a:r>
              <a:rPr lang="zh-CN" altLang="en-US" sz="2000" dirty="0">
                <a:solidFill>
                  <a:schemeClr val="accent1"/>
                </a:solidFill>
                <a:latin typeface="+mn-lt"/>
              </a:rPr>
              <a:t> </a:t>
            </a:r>
            <a:r>
              <a:rPr lang="en-US" altLang="zh-CN" sz="2000" dirty="0">
                <a:solidFill>
                  <a:schemeClr val="accent1"/>
                </a:solidFill>
                <a:latin typeface="+mn-lt"/>
              </a:rPr>
              <a:t>1</a:t>
            </a:r>
            <a:r>
              <a:rPr lang="zh-CN" altLang="en-US" sz="2000" dirty="0">
                <a:solidFill>
                  <a:schemeClr val="accent1"/>
                </a:solidFill>
                <a:latin typeface="+mn-lt"/>
              </a:rPr>
              <a:t> </a:t>
            </a:r>
            <a:r>
              <a:rPr lang="en-US" altLang="zh-CN" sz="2000" dirty="0">
                <a:solidFill>
                  <a:schemeClr val="accent1"/>
                </a:solidFill>
                <a:latin typeface="+mn-lt"/>
              </a:rPr>
              <a:t>-</a:t>
            </a:r>
            <a:r>
              <a:rPr lang="zh-CN" altLang="en-US" sz="2000" dirty="0">
                <a:solidFill>
                  <a:schemeClr val="accent1"/>
                </a:solidFill>
                <a:latin typeface="+mn-lt"/>
              </a:rPr>
              <a:t> </a:t>
            </a:r>
            <a:r>
              <a:rPr lang="en-US" altLang="zh-CN" sz="2000" dirty="0">
                <a:solidFill>
                  <a:schemeClr val="accent1"/>
                </a:solidFill>
                <a:latin typeface="+mn-lt"/>
              </a:rPr>
              <a:t>Access</a:t>
            </a:r>
            <a:r>
              <a:rPr lang="zh-CN" altLang="en-US" sz="2000" dirty="0">
                <a:solidFill>
                  <a:schemeClr val="accent1"/>
                </a:solidFill>
                <a:latin typeface="+mn-lt"/>
              </a:rPr>
              <a:t> </a:t>
            </a:r>
            <a:r>
              <a:rPr lang="en-US" altLang="zh-CN" sz="2000" dirty="0">
                <a:solidFill>
                  <a:schemeClr val="accent1"/>
                </a:solidFill>
                <a:latin typeface="+mn-lt"/>
              </a:rPr>
              <a:t>Channel</a:t>
            </a:r>
            <a:r>
              <a:rPr lang="zh-CN" altLang="en-US" sz="2000" dirty="0">
                <a:solidFill>
                  <a:schemeClr val="accent1"/>
                </a:solidFill>
                <a:latin typeface="+mn-lt"/>
              </a:rPr>
              <a:t> </a:t>
            </a:r>
            <a:r>
              <a:rPr lang="en-US" altLang="zh-CN" sz="2000" dirty="0">
                <a:solidFill>
                  <a:schemeClr val="accent1"/>
                </a:solidFill>
                <a:latin typeface="+mn-lt"/>
              </a:rPr>
              <a:t>Exploration</a:t>
            </a:r>
            <a:endParaRPr lang="en-AU" sz="2000" dirty="0">
              <a:solidFill>
                <a:schemeClr val="accent1"/>
              </a:solidFill>
              <a:latin typeface="+mn-lt"/>
            </a:endParaRPr>
          </a:p>
        </p:txBody>
      </p:sp>
      <p:sp>
        <p:nvSpPr>
          <p:cNvPr id="27" name="TextBox 26">
            <a:extLst>
              <a:ext uri="{FF2B5EF4-FFF2-40B4-BE49-F238E27FC236}">
                <a16:creationId xmlns:a16="http://schemas.microsoft.com/office/drawing/2014/main" id="{FE0046C0-1A71-084E-5636-057F3398C3C1}"/>
              </a:ext>
            </a:extLst>
          </p:cNvPr>
          <p:cNvSpPr txBox="1"/>
          <p:nvPr/>
        </p:nvSpPr>
        <p:spPr>
          <a:xfrm>
            <a:off x="896544" y="207462"/>
            <a:ext cx="5617467" cy="1077218"/>
          </a:xfrm>
          <a:prstGeom prst="rect">
            <a:avLst/>
          </a:prstGeom>
          <a:noFill/>
        </p:spPr>
        <p:txBody>
          <a:bodyPr wrap="square">
            <a:spAutoFit/>
          </a:bodyPr>
          <a:lstStyle/>
          <a:p>
            <a:r>
              <a:rPr lang="en-US" altLang="zh-CN" sz="3200" b="1" dirty="0">
                <a:solidFill>
                  <a:schemeClr val="accent1"/>
                </a:solidFill>
                <a:latin typeface="+mn-lt"/>
              </a:rPr>
              <a:t>Assessing</a:t>
            </a:r>
            <a:r>
              <a:rPr lang="zh-CN" altLang="en-US" sz="3200" b="1" dirty="0">
                <a:solidFill>
                  <a:schemeClr val="accent1"/>
                </a:solidFill>
                <a:latin typeface="+mn-lt"/>
              </a:rPr>
              <a:t> </a:t>
            </a:r>
            <a:endParaRPr lang="en-AU" altLang="zh-CN" sz="3200" b="1" dirty="0">
              <a:solidFill>
                <a:schemeClr val="accent1"/>
              </a:solidFill>
              <a:latin typeface="+mn-lt"/>
            </a:endParaRPr>
          </a:p>
          <a:p>
            <a:r>
              <a:rPr lang="en-US" altLang="zh-CN" sz="3200" b="1" u="sng" dirty="0">
                <a:solidFill>
                  <a:schemeClr val="accent1"/>
                </a:solidFill>
                <a:latin typeface="+mn-lt"/>
              </a:rPr>
              <a:t>Un</a:t>
            </a:r>
            <a:r>
              <a:rPr lang="en-US" altLang="zh-CN" sz="3200" b="1" dirty="0">
                <a:solidFill>
                  <a:schemeClr val="accent1"/>
                </a:solidFill>
                <a:latin typeface="+mn-lt"/>
              </a:rPr>
              <a:t>documented Channels</a:t>
            </a:r>
          </a:p>
        </p:txBody>
      </p:sp>
      <p:sp>
        <p:nvSpPr>
          <p:cNvPr id="43" name="TextBox 42">
            <a:extLst>
              <a:ext uri="{FF2B5EF4-FFF2-40B4-BE49-F238E27FC236}">
                <a16:creationId xmlns:a16="http://schemas.microsoft.com/office/drawing/2014/main" id="{1AB9AC1A-9523-3410-1867-3AF3A6A3CE74}"/>
              </a:ext>
            </a:extLst>
          </p:cNvPr>
          <p:cNvSpPr txBox="1"/>
          <p:nvPr/>
        </p:nvSpPr>
        <p:spPr>
          <a:xfrm>
            <a:off x="884282" y="1773960"/>
            <a:ext cx="10127847" cy="4062651"/>
          </a:xfrm>
          <a:prstGeom prst="rect">
            <a:avLst/>
          </a:prstGeom>
          <a:noFill/>
        </p:spPr>
        <p:txBody>
          <a:bodyPr wrap="square" rtlCol="0">
            <a:spAutoFit/>
          </a:bodyPr>
          <a:lstStyle/>
          <a:p>
            <a:pPr>
              <a:spcAft>
                <a:spcPts val="1200"/>
              </a:spcAft>
            </a:pPr>
            <a:r>
              <a:rPr lang="en-US" sz="1800" dirty="0">
                <a:latin typeface="+mn-lt"/>
              </a:rPr>
              <a:t>U2-I2 takes </a:t>
            </a:r>
            <a:r>
              <a:rPr lang="en-US" sz="1800" b="1" dirty="0">
                <a:latin typeface="+mn-lt"/>
              </a:rPr>
              <a:t>six</a:t>
            </a:r>
            <a:r>
              <a:rPr lang="en-US" sz="1800" dirty="0">
                <a:latin typeface="+mn-lt"/>
              </a:rPr>
              <a:t> pre-identified UUIs as seeds, considering that other unknown UUIs may share the same set of access channels.</a:t>
            </a:r>
          </a:p>
          <a:p>
            <a:pPr>
              <a:spcAft>
                <a:spcPts val="1200"/>
              </a:spcAft>
            </a:pPr>
            <a:r>
              <a:rPr lang="en-US" sz="1800" b="1" dirty="0">
                <a:latin typeface="+mn-lt"/>
              </a:rPr>
              <a:t>Two</a:t>
            </a:r>
            <a:r>
              <a:rPr lang="en-US" sz="1800" dirty="0">
                <a:latin typeface="+mn-lt"/>
              </a:rPr>
              <a:t> strategies to explore undocumented channels:</a:t>
            </a:r>
          </a:p>
          <a:p>
            <a:pPr marL="342900" indent="-342900">
              <a:spcAft>
                <a:spcPts val="600"/>
              </a:spcAft>
              <a:buFont typeface="+mj-lt"/>
              <a:buAutoNum type="arabicParenR"/>
            </a:pPr>
            <a:r>
              <a:rPr lang="en-US" sz="1800" dirty="0">
                <a:latin typeface="+mn-lt"/>
              </a:rPr>
              <a:t>Static control flow analysis</a:t>
            </a:r>
          </a:p>
          <a:p>
            <a:pPr marL="800100" lvl="1" indent="-342900">
              <a:spcAft>
                <a:spcPts val="600"/>
              </a:spcAft>
              <a:buFont typeface="Arial" panose="020B0604020202020204" pitchFamily="34" charset="0"/>
              <a:buChar char="•"/>
            </a:pPr>
            <a:r>
              <a:rPr lang="en-US" sz="1800" dirty="0">
                <a:latin typeface="+mn-lt"/>
              </a:rPr>
              <a:t>Extract method-level call relations until service managers</a:t>
            </a:r>
          </a:p>
          <a:p>
            <a:pPr marL="800100" lvl="1" indent="-342900">
              <a:spcAft>
                <a:spcPts val="600"/>
              </a:spcAft>
              <a:buFont typeface="Arial" panose="020B0604020202020204" pitchFamily="34" charset="0"/>
              <a:buChar char="•"/>
            </a:pPr>
            <a:r>
              <a:rPr lang="en-US" sz="1800" dirty="0">
                <a:latin typeface="+mn-lt"/>
              </a:rPr>
              <a:t>Map local interfaces to the corresponding remote interfaces</a:t>
            </a:r>
          </a:p>
          <a:p>
            <a:pPr marL="800100" lvl="1" indent="-342900">
              <a:spcAft>
                <a:spcPts val="600"/>
              </a:spcAft>
              <a:buFont typeface="Arial" panose="020B0604020202020204" pitchFamily="34" charset="0"/>
              <a:buChar char="•"/>
            </a:pPr>
            <a:r>
              <a:rPr lang="en-US" sz="1800" dirty="0">
                <a:latin typeface="+mn-lt"/>
              </a:rPr>
              <a:t>Pinpoint the components that serve the request</a:t>
            </a:r>
          </a:p>
          <a:p>
            <a:pPr marL="342900" indent="-342900">
              <a:spcAft>
                <a:spcPts val="600"/>
              </a:spcAft>
              <a:buFont typeface="+mj-lt"/>
              <a:buAutoNum type="arabicParenR"/>
            </a:pPr>
            <a:r>
              <a:rPr lang="en-US" sz="1800" dirty="0">
                <a:latin typeface="+mn-lt"/>
              </a:rPr>
              <a:t>Filesystem forensics</a:t>
            </a:r>
          </a:p>
          <a:p>
            <a:pPr marL="800100" lvl="1" indent="-342900">
              <a:spcAft>
                <a:spcPts val="600"/>
              </a:spcAft>
              <a:buFont typeface="Arial" panose="020B0604020202020204" pitchFamily="34" charset="0"/>
              <a:buChar char="•"/>
            </a:pPr>
            <a:r>
              <a:rPr lang="en-US" sz="1800" dirty="0">
                <a:latin typeface="+mn-lt"/>
              </a:rPr>
              <a:t>Search the values of six pre-identified UUIs</a:t>
            </a:r>
          </a:p>
          <a:p>
            <a:pPr>
              <a:spcAft>
                <a:spcPts val="1200"/>
              </a:spcAft>
            </a:pPr>
            <a:endParaRPr lang="en-US" sz="1800" dirty="0">
              <a:latin typeface="+mn-lt"/>
            </a:endParaRPr>
          </a:p>
          <a:p>
            <a:pPr>
              <a:spcAft>
                <a:spcPts val="1200"/>
              </a:spcAft>
            </a:pPr>
            <a:endParaRPr lang="en-US" sz="1800" dirty="0">
              <a:latin typeface="+mn-lt"/>
            </a:endParaRPr>
          </a:p>
        </p:txBody>
      </p:sp>
      <p:sp>
        <p:nvSpPr>
          <p:cNvPr id="2" name="Title 1">
            <a:extLst>
              <a:ext uri="{FF2B5EF4-FFF2-40B4-BE49-F238E27FC236}">
                <a16:creationId xmlns:a16="http://schemas.microsoft.com/office/drawing/2014/main" id="{A991CFE7-43BE-DE08-4CDA-C9CC07BE88F1}"/>
              </a:ext>
            </a:extLst>
          </p:cNvPr>
          <p:cNvSpPr txBox="1">
            <a:spLocks/>
          </p:cNvSpPr>
          <p:nvPr/>
        </p:nvSpPr>
        <p:spPr>
          <a:xfrm>
            <a:off x="7088777" y="441989"/>
            <a:ext cx="4257020" cy="842691"/>
          </a:xfrm>
        </p:spPr>
        <p:txBody>
          <a:bodyPr anchor="b">
            <a:noAutofit/>
          </a:bodyPr>
          <a:lstStyle>
            <a:lvl1pPr algn="ctr" defTabSz="342874" rtl="0" eaLnBrk="1" fontAlgn="base" hangingPunct="1">
              <a:lnSpc>
                <a:spcPts val="3780"/>
              </a:lnSpc>
              <a:spcBef>
                <a:spcPct val="0"/>
              </a:spcBef>
              <a:spcAft>
                <a:spcPct val="0"/>
              </a:spcAft>
              <a:defRPr sz="3151" kern="1200">
                <a:solidFill>
                  <a:schemeClr val="accent1"/>
                </a:solidFill>
                <a:latin typeface="+mj-lt"/>
                <a:ea typeface="MS PGothic" pitchFamily="34" charset="-128"/>
                <a:cs typeface="ＭＳ Ｐゴシック" charset="0"/>
              </a:defRPr>
            </a:lvl1pPr>
            <a:lvl2pPr algn="ctr" defTabSz="342874" rtl="0" eaLnBrk="1" fontAlgn="base" hangingPunct="1">
              <a:spcBef>
                <a:spcPct val="0"/>
              </a:spcBef>
              <a:spcAft>
                <a:spcPct val="0"/>
              </a:spcAft>
              <a:defRPr sz="3300">
                <a:solidFill>
                  <a:schemeClr val="tx1"/>
                </a:solidFill>
                <a:latin typeface="Arial" charset="0"/>
                <a:ea typeface="MS PGothic" pitchFamily="34" charset="-128"/>
                <a:cs typeface="ＭＳ Ｐゴシック" charset="0"/>
              </a:defRPr>
            </a:lvl2pPr>
            <a:lvl3pPr algn="ctr" defTabSz="342874" rtl="0" eaLnBrk="1" fontAlgn="base" hangingPunct="1">
              <a:spcBef>
                <a:spcPct val="0"/>
              </a:spcBef>
              <a:spcAft>
                <a:spcPct val="0"/>
              </a:spcAft>
              <a:defRPr sz="3300">
                <a:solidFill>
                  <a:schemeClr val="tx1"/>
                </a:solidFill>
                <a:latin typeface="Arial" charset="0"/>
                <a:ea typeface="MS PGothic" pitchFamily="34" charset="-128"/>
                <a:cs typeface="ＭＳ Ｐゴシック" charset="0"/>
              </a:defRPr>
            </a:lvl3pPr>
            <a:lvl4pPr algn="ctr" defTabSz="342874" rtl="0" eaLnBrk="1" fontAlgn="base" hangingPunct="1">
              <a:spcBef>
                <a:spcPct val="0"/>
              </a:spcBef>
              <a:spcAft>
                <a:spcPct val="0"/>
              </a:spcAft>
              <a:defRPr sz="3300">
                <a:solidFill>
                  <a:schemeClr val="tx1"/>
                </a:solidFill>
                <a:latin typeface="Arial" charset="0"/>
                <a:ea typeface="MS PGothic" pitchFamily="34" charset="-128"/>
                <a:cs typeface="ＭＳ Ｐゴシック" charset="0"/>
              </a:defRPr>
            </a:lvl4pPr>
            <a:lvl5pPr algn="ctr" defTabSz="342874" rtl="0" eaLnBrk="1" fontAlgn="base" hangingPunct="1">
              <a:spcBef>
                <a:spcPct val="0"/>
              </a:spcBef>
              <a:spcAft>
                <a:spcPct val="0"/>
              </a:spcAft>
              <a:defRPr sz="3300">
                <a:solidFill>
                  <a:schemeClr val="tx1"/>
                </a:solidFill>
                <a:latin typeface="Arial" charset="0"/>
                <a:ea typeface="MS PGothic" pitchFamily="34" charset="-128"/>
                <a:cs typeface="ＭＳ Ｐゴシック" charset="0"/>
              </a:defRPr>
            </a:lvl5pPr>
            <a:lvl6pPr marL="342874" algn="ctr" defTabSz="342874" rtl="0" eaLnBrk="1" fontAlgn="base" hangingPunct="1">
              <a:spcBef>
                <a:spcPct val="0"/>
              </a:spcBef>
              <a:spcAft>
                <a:spcPct val="0"/>
              </a:spcAft>
              <a:defRPr sz="3300">
                <a:solidFill>
                  <a:schemeClr val="tx1"/>
                </a:solidFill>
                <a:latin typeface="Calibri" charset="0"/>
                <a:ea typeface="ＭＳ Ｐゴシック" charset="0"/>
                <a:cs typeface="ＭＳ Ｐゴシック" charset="0"/>
              </a:defRPr>
            </a:lvl6pPr>
            <a:lvl7pPr marL="685749" algn="ctr" defTabSz="342874" rtl="0" eaLnBrk="1" fontAlgn="base" hangingPunct="1">
              <a:spcBef>
                <a:spcPct val="0"/>
              </a:spcBef>
              <a:spcAft>
                <a:spcPct val="0"/>
              </a:spcAft>
              <a:defRPr sz="3300">
                <a:solidFill>
                  <a:schemeClr val="tx1"/>
                </a:solidFill>
                <a:latin typeface="Calibri" charset="0"/>
                <a:ea typeface="ＭＳ Ｐゴシック" charset="0"/>
                <a:cs typeface="ＭＳ Ｐゴシック" charset="0"/>
              </a:defRPr>
            </a:lvl7pPr>
            <a:lvl8pPr marL="1028624" algn="ctr" defTabSz="342874" rtl="0" eaLnBrk="1" fontAlgn="base" hangingPunct="1">
              <a:spcBef>
                <a:spcPct val="0"/>
              </a:spcBef>
              <a:spcAft>
                <a:spcPct val="0"/>
              </a:spcAft>
              <a:defRPr sz="3300">
                <a:solidFill>
                  <a:schemeClr val="tx1"/>
                </a:solidFill>
                <a:latin typeface="Calibri" charset="0"/>
                <a:ea typeface="ＭＳ Ｐゴシック" charset="0"/>
                <a:cs typeface="ＭＳ Ｐゴシック" charset="0"/>
              </a:defRPr>
            </a:lvl8pPr>
            <a:lvl9pPr marL="1371498" algn="ctr" defTabSz="342874" rtl="0" eaLnBrk="1" fontAlgn="base" hangingPunct="1">
              <a:spcBef>
                <a:spcPct val="0"/>
              </a:spcBef>
              <a:spcAft>
                <a:spcPct val="0"/>
              </a:spcAft>
              <a:defRPr sz="3300">
                <a:solidFill>
                  <a:schemeClr val="tx1"/>
                </a:solidFill>
                <a:latin typeface="Calibri" charset="0"/>
                <a:ea typeface="ＭＳ Ｐゴシック" charset="0"/>
                <a:cs typeface="ＭＳ Ｐゴシック" charset="0"/>
              </a:defRPr>
            </a:lvl9pPr>
          </a:lstStyle>
          <a:p>
            <a:pPr algn="r"/>
            <a:r>
              <a:rPr lang="zh-CN" altLang="en-US" sz="2800" b="1" dirty="0">
                <a:latin typeface="+mn-ea"/>
                <a:ea typeface="+mn-ea"/>
              </a:rPr>
              <a:t>测试</a:t>
            </a:r>
            <a:r>
              <a:rPr lang="zh-CN" altLang="en-US" sz="2800" b="1" dirty="0">
                <a:solidFill>
                  <a:srgbClr val="FF0000"/>
                </a:solidFill>
                <a:latin typeface="+mn-ea"/>
                <a:ea typeface="+mn-ea"/>
              </a:rPr>
              <a:t>非</a:t>
            </a:r>
            <a:r>
              <a:rPr lang="zh-CN" altLang="en-US" sz="2800" b="1" dirty="0">
                <a:latin typeface="+mn-ea"/>
                <a:ea typeface="+mn-ea"/>
              </a:rPr>
              <a:t>官方文档所记录的访问渠道</a:t>
            </a:r>
            <a:endParaRPr lang="en-SG" sz="1200" b="1" dirty="0">
              <a:latin typeface="+mn-ea"/>
              <a:ea typeface="+mn-ea"/>
            </a:endParaRPr>
          </a:p>
        </p:txBody>
      </p:sp>
      <p:sp>
        <p:nvSpPr>
          <p:cNvPr id="4" name="TextBox 3">
            <a:extLst>
              <a:ext uri="{FF2B5EF4-FFF2-40B4-BE49-F238E27FC236}">
                <a16:creationId xmlns:a16="http://schemas.microsoft.com/office/drawing/2014/main" id="{959CADBB-743A-FD52-8C5A-9637584D87F4}"/>
              </a:ext>
            </a:extLst>
          </p:cNvPr>
          <p:cNvSpPr txBox="1"/>
          <p:nvPr/>
        </p:nvSpPr>
        <p:spPr>
          <a:xfrm>
            <a:off x="871843" y="5127913"/>
            <a:ext cx="11010065" cy="646331"/>
          </a:xfrm>
          <a:prstGeom prst="rect">
            <a:avLst/>
          </a:prstGeom>
          <a:solidFill>
            <a:schemeClr val="bg1">
              <a:lumMod val="95000"/>
            </a:schemeClr>
          </a:solidFill>
        </p:spPr>
        <p:txBody>
          <a:bodyPr wrap="square" rtlCol="0">
            <a:spAutoFit/>
          </a:bodyPr>
          <a:lstStyle/>
          <a:p>
            <a:r>
              <a:rPr lang="en-US" altLang="zh-CN" sz="1800" dirty="0">
                <a:solidFill>
                  <a:srgbClr val="033F7D"/>
                </a:solidFill>
                <a:latin typeface="+mn-ea"/>
                <a:ea typeface="+mn-ea"/>
              </a:rPr>
              <a:t>U2I2</a:t>
            </a:r>
            <a:r>
              <a:rPr lang="zh-CN" altLang="en-US" sz="1800" dirty="0">
                <a:solidFill>
                  <a:srgbClr val="033F7D"/>
                </a:solidFill>
                <a:latin typeface="+mn-ea"/>
                <a:ea typeface="+mn-ea"/>
              </a:rPr>
              <a:t>使用六个预先识别的</a:t>
            </a:r>
            <a:r>
              <a:rPr lang="en-US" altLang="zh-CN" sz="1800" dirty="0">
                <a:solidFill>
                  <a:srgbClr val="033F7D"/>
                </a:solidFill>
                <a:latin typeface="+mn-ea"/>
                <a:ea typeface="+mn-ea"/>
              </a:rPr>
              <a:t>UUI</a:t>
            </a:r>
            <a:r>
              <a:rPr lang="zh-CN" altLang="en-US" sz="1800" dirty="0">
                <a:solidFill>
                  <a:srgbClr val="033F7D"/>
                </a:solidFill>
                <a:latin typeface="+mn-ea"/>
                <a:ea typeface="+mn-ea"/>
              </a:rPr>
              <a:t>作为线索，基于“其他未识别的</a:t>
            </a:r>
            <a:r>
              <a:rPr lang="en-US" altLang="zh-CN" sz="1800" dirty="0">
                <a:solidFill>
                  <a:srgbClr val="033F7D"/>
                </a:solidFill>
                <a:latin typeface="+mn-ea"/>
                <a:ea typeface="+mn-ea"/>
              </a:rPr>
              <a:t>UUI</a:t>
            </a:r>
            <a:r>
              <a:rPr lang="zh-CN" altLang="en-US" sz="1800" dirty="0">
                <a:solidFill>
                  <a:srgbClr val="033F7D"/>
                </a:solidFill>
                <a:latin typeface="+mn-ea"/>
                <a:ea typeface="+mn-ea"/>
              </a:rPr>
              <a:t>极有可能也会采用类似的访问渠道来通过系统获取而来”的思路，采取了两个策略来寻找非官方渠道：（</a:t>
            </a:r>
            <a:r>
              <a:rPr lang="en-AU" altLang="zh-CN" sz="1800" dirty="0">
                <a:solidFill>
                  <a:srgbClr val="033F7D"/>
                </a:solidFill>
                <a:latin typeface="+mn-ea"/>
                <a:ea typeface="+mn-ea"/>
              </a:rPr>
              <a:t>1</a:t>
            </a:r>
            <a:r>
              <a:rPr lang="zh-CN" altLang="en-US" sz="1800" dirty="0">
                <a:solidFill>
                  <a:srgbClr val="033F7D"/>
                </a:solidFill>
                <a:latin typeface="+mn-ea"/>
                <a:ea typeface="+mn-ea"/>
              </a:rPr>
              <a:t>）静态控制流分析；（</a:t>
            </a:r>
            <a:r>
              <a:rPr lang="en-AU" altLang="zh-CN" sz="1800" dirty="0">
                <a:solidFill>
                  <a:srgbClr val="033F7D"/>
                </a:solidFill>
                <a:latin typeface="+mn-ea"/>
                <a:ea typeface="+mn-ea"/>
              </a:rPr>
              <a:t>2</a:t>
            </a:r>
            <a:r>
              <a:rPr lang="zh-CN" altLang="en-US" sz="1800" dirty="0">
                <a:solidFill>
                  <a:srgbClr val="033F7D"/>
                </a:solidFill>
                <a:latin typeface="+mn-ea"/>
                <a:ea typeface="+mn-ea"/>
              </a:rPr>
              <a:t>）搜索文件系统。</a:t>
            </a:r>
            <a:endParaRPr lang="en-AU" altLang="zh-CN" sz="1800" dirty="0">
              <a:solidFill>
                <a:srgbClr val="033F7D"/>
              </a:solidFill>
              <a:latin typeface="+mn-ea"/>
              <a:ea typeface="+mn-ea"/>
            </a:endParaRPr>
          </a:p>
        </p:txBody>
      </p:sp>
    </p:spTree>
    <p:extLst>
      <p:ext uri="{BB962C8B-B14F-4D97-AF65-F5344CB8AC3E}">
        <p14:creationId xmlns:p14="http://schemas.microsoft.com/office/powerpoint/2010/main" val="16036617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2513B31-BEC0-2FCE-699F-5DF010DC0CD4}"/>
              </a:ext>
            </a:extLst>
          </p:cNvPr>
          <p:cNvSpPr>
            <a:spLocks noGrp="1"/>
          </p:cNvSpPr>
          <p:nvPr>
            <p:ph type="sldNum" sz="quarter" idx="13"/>
          </p:nvPr>
        </p:nvSpPr>
        <p:spPr/>
        <p:txBody>
          <a:bodyPr/>
          <a:lstStyle/>
          <a:p>
            <a:fld id="{71C63AB4-6DC0-4902-8E9D-B5377E74E401}" type="slidenum">
              <a:rPr lang="en-SG" smtClean="0"/>
              <a:t>14</a:t>
            </a:fld>
            <a:endParaRPr lang="en-SG"/>
          </a:p>
        </p:txBody>
      </p:sp>
      <p:pic>
        <p:nvPicPr>
          <p:cNvPr id="6" name="Picture 5">
            <a:extLst>
              <a:ext uri="{FF2B5EF4-FFF2-40B4-BE49-F238E27FC236}">
                <a16:creationId xmlns:a16="http://schemas.microsoft.com/office/drawing/2014/main" id="{604E0DA0-172B-A076-6B4E-2437408BC74B}"/>
              </a:ext>
            </a:extLst>
          </p:cNvPr>
          <p:cNvPicPr>
            <a:picLocks noChangeAspect="1"/>
          </p:cNvPicPr>
          <p:nvPr/>
        </p:nvPicPr>
        <p:blipFill rotWithShape="1">
          <a:blip r:embed="rId3"/>
          <a:srcRect b="1196"/>
          <a:stretch/>
        </p:blipFill>
        <p:spPr>
          <a:xfrm>
            <a:off x="1071166" y="1756219"/>
            <a:ext cx="10049668" cy="3825364"/>
          </a:xfrm>
          <a:prstGeom prst="rect">
            <a:avLst/>
          </a:prstGeom>
        </p:spPr>
      </p:pic>
      <p:sp>
        <p:nvSpPr>
          <p:cNvPr id="15" name="TextBox 14">
            <a:extLst>
              <a:ext uri="{FF2B5EF4-FFF2-40B4-BE49-F238E27FC236}">
                <a16:creationId xmlns:a16="http://schemas.microsoft.com/office/drawing/2014/main" id="{AF90C70A-D663-5EFA-F44C-C4CE73BF80E5}"/>
              </a:ext>
            </a:extLst>
          </p:cNvPr>
          <p:cNvSpPr txBox="1"/>
          <p:nvPr/>
        </p:nvSpPr>
        <p:spPr>
          <a:xfrm>
            <a:off x="909420" y="824839"/>
            <a:ext cx="8904281" cy="400110"/>
          </a:xfrm>
          <a:prstGeom prst="rect">
            <a:avLst/>
          </a:prstGeom>
          <a:noFill/>
        </p:spPr>
        <p:txBody>
          <a:bodyPr wrap="square">
            <a:spAutoFit/>
          </a:bodyPr>
          <a:lstStyle/>
          <a:p>
            <a:r>
              <a:rPr lang="en-SG" altLang="zh-CN" sz="2000" dirty="0">
                <a:solidFill>
                  <a:schemeClr val="accent1"/>
                </a:solidFill>
                <a:latin typeface="+mn-lt"/>
              </a:rPr>
              <a:t>Two Typical Static Control Flows of the API Invocation</a:t>
            </a:r>
          </a:p>
        </p:txBody>
      </p:sp>
      <p:sp>
        <p:nvSpPr>
          <p:cNvPr id="16" name="TextBox 15">
            <a:extLst>
              <a:ext uri="{FF2B5EF4-FFF2-40B4-BE49-F238E27FC236}">
                <a16:creationId xmlns:a16="http://schemas.microsoft.com/office/drawing/2014/main" id="{5747E7AF-F9C9-C8F5-9286-84656D9C406A}"/>
              </a:ext>
            </a:extLst>
          </p:cNvPr>
          <p:cNvSpPr txBox="1"/>
          <p:nvPr/>
        </p:nvSpPr>
        <p:spPr>
          <a:xfrm>
            <a:off x="896544" y="265985"/>
            <a:ext cx="9349038" cy="584775"/>
          </a:xfrm>
          <a:prstGeom prst="rect">
            <a:avLst/>
          </a:prstGeom>
          <a:noFill/>
        </p:spPr>
        <p:txBody>
          <a:bodyPr wrap="square">
            <a:spAutoFit/>
          </a:bodyPr>
          <a:lstStyle/>
          <a:p>
            <a:r>
              <a:rPr lang="en-US" altLang="zh-CN" sz="3200" b="1" dirty="0">
                <a:solidFill>
                  <a:schemeClr val="accent1"/>
                </a:solidFill>
                <a:latin typeface="+mn-lt"/>
              </a:rPr>
              <a:t>Assessing</a:t>
            </a:r>
            <a:r>
              <a:rPr lang="zh-CN" altLang="en-US" sz="3200" b="1" dirty="0">
                <a:solidFill>
                  <a:schemeClr val="accent1"/>
                </a:solidFill>
                <a:latin typeface="+mn-lt"/>
              </a:rPr>
              <a:t> </a:t>
            </a:r>
            <a:r>
              <a:rPr lang="en-US" altLang="zh-CN" sz="3200" b="1" u="sng" dirty="0">
                <a:solidFill>
                  <a:schemeClr val="accent1"/>
                </a:solidFill>
                <a:latin typeface="+mn-lt"/>
              </a:rPr>
              <a:t>Un</a:t>
            </a:r>
            <a:r>
              <a:rPr lang="en-US" altLang="zh-CN" sz="3200" b="1" dirty="0">
                <a:solidFill>
                  <a:schemeClr val="accent1"/>
                </a:solidFill>
                <a:latin typeface="+mn-lt"/>
              </a:rPr>
              <a:t>documented Channels</a:t>
            </a:r>
          </a:p>
        </p:txBody>
      </p:sp>
      <p:sp>
        <p:nvSpPr>
          <p:cNvPr id="2" name="Title 1">
            <a:extLst>
              <a:ext uri="{FF2B5EF4-FFF2-40B4-BE49-F238E27FC236}">
                <a16:creationId xmlns:a16="http://schemas.microsoft.com/office/drawing/2014/main" id="{8004C821-7E10-82AC-8BF9-8E1601EE38AA}"/>
              </a:ext>
            </a:extLst>
          </p:cNvPr>
          <p:cNvSpPr txBox="1">
            <a:spLocks/>
          </p:cNvSpPr>
          <p:nvPr/>
        </p:nvSpPr>
        <p:spPr>
          <a:xfrm>
            <a:off x="8395063" y="441989"/>
            <a:ext cx="2950734" cy="842691"/>
          </a:xfrm>
        </p:spPr>
        <p:txBody>
          <a:bodyPr anchor="b">
            <a:noAutofit/>
          </a:bodyPr>
          <a:lstStyle>
            <a:lvl1pPr algn="ctr" defTabSz="342874" rtl="0" eaLnBrk="1" fontAlgn="base" hangingPunct="1">
              <a:lnSpc>
                <a:spcPts val="3780"/>
              </a:lnSpc>
              <a:spcBef>
                <a:spcPct val="0"/>
              </a:spcBef>
              <a:spcAft>
                <a:spcPct val="0"/>
              </a:spcAft>
              <a:defRPr sz="3151" kern="1200">
                <a:solidFill>
                  <a:schemeClr val="accent1"/>
                </a:solidFill>
                <a:latin typeface="+mj-lt"/>
                <a:ea typeface="MS PGothic" pitchFamily="34" charset="-128"/>
                <a:cs typeface="ＭＳ Ｐゴシック" charset="0"/>
              </a:defRPr>
            </a:lvl1pPr>
            <a:lvl2pPr algn="ctr" defTabSz="342874" rtl="0" eaLnBrk="1" fontAlgn="base" hangingPunct="1">
              <a:spcBef>
                <a:spcPct val="0"/>
              </a:spcBef>
              <a:spcAft>
                <a:spcPct val="0"/>
              </a:spcAft>
              <a:defRPr sz="3300">
                <a:solidFill>
                  <a:schemeClr val="tx1"/>
                </a:solidFill>
                <a:latin typeface="Arial" charset="0"/>
                <a:ea typeface="MS PGothic" pitchFamily="34" charset="-128"/>
                <a:cs typeface="ＭＳ Ｐゴシック" charset="0"/>
              </a:defRPr>
            </a:lvl2pPr>
            <a:lvl3pPr algn="ctr" defTabSz="342874" rtl="0" eaLnBrk="1" fontAlgn="base" hangingPunct="1">
              <a:spcBef>
                <a:spcPct val="0"/>
              </a:spcBef>
              <a:spcAft>
                <a:spcPct val="0"/>
              </a:spcAft>
              <a:defRPr sz="3300">
                <a:solidFill>
                  <a:schemeClr val="tx1"/>
                </a:solidFill>
                <a:latin typeface="Arial" charset="0"/>
                <a:ea typeface="MS PGothic" pitchFamily="34" charset="-128"/>
                <a:cs typeface="ＭＳ Ｐゴシック" charset="0"/>
              </a:defRPr>
            </a:lvl3pPr>
            <a:lvl4pPr algn="ctr" defTabSz="342874" rtl="0" eaLnBrk="1" fontAlgn="base" hangingPunct="1">
              <a:spcBef>
                <a:spcPct val="0"/>
              </a:spcBef>
              <a:spcAft>
                <a:spcPct val="0"/>
              </a:spcAft>
              <a:defRPr sz="3300">
                <a:solidFill>
                  <a:schemeClr val="tx1"/>
                </a:solidFill>
                <a:latin typeface="Arial" charset="0"/>
                <a:ea typeface="MS PGothic" pitchFamily="34" charset="-128"/>
                <a:cs typeface="ＭＳ Ｐゴシック" charset="0"/>
              </a:defRPr>
            </a:lvl4pPr>
            <a:lvl5pPr algn="ctr" defTabSz="342874" rtl="0" eaLnBrk="1" fontAlgn="base" hangingPunct="1">
              <a:spcBef>
                <a:spcPct val="0"/>
              </a:spcBef>
              <a:spcAft>
                <a:spcPct val="0"/>
              </a:spcAft>
              <a:defRPr sz="3300">
                <a:solidFill>
                  <a:schemeClr val="tx1"/>
                </a:solidFill>
                <a:latin typeface="Arial" charset="0"/>
                <a:ea typeface="MS PGothic" pitchFamily="34" charset="-128"/>
                <a:cs typeface="ＭＳ Ｐゴシック" charset="0"/>
              </a:defRPr>
            </a:lvl5pPr>
            <a:lvl6pPr marL="342874" algn="ctr" defTabSz="342874" rtl="0" eaLnBrk="1" fontAlgn="base" hangingPunct="1">
              <a:spcBef>
                <a:spcPct val="0"/>
              </a:spcBef>
              <a:spcAft>
                <a:spcPct val="0"/>
              </a:spcAft>
              <a:defRPr sz="3300">
                <a:solidFill>
                  <a:schemeClr val="tx1"/>
                </a:solidFill>
                <a:latin typeface="Calibri" charset="0"/>
                <a:ea typeface="ＭＳ Ｐゴシック" charset="0"/>
                <a:cs typeface="ＭＳ Ｐゴシック" charset="0"/>
              </a:defRPr>
            </a:lvl6pPr>
            <a:lvl7pPr marL="685749" algn="ctr" defTabSz="342874" rtl="0" eaLnBrk="1" fontAlgn="base" hangingPunct="1">
              <a:spcBef>
                <a:spcPct val="0"/>
              </a:spcBef>
              <a:spcAft>
                <a:spcPct val="0"/>
              </a:spcAft>
              <a:defRPr sz="3300">
                <a:solidFill>
                  <a:schemeClr val="tx1"/>
                </a:solidFill>
                <a:latin typeface="Calibri" charset="0"/>
                <a:ea typeface="ＭＳ Ｐゴシック" charset="0"/>
                <a:cs typeface="ＭＳ Ｐゴシック" charset="0"/>
              </a:defRPr>
            </a:lvl7pPr>
            <a:lvl8pPr marL="1028624" algn="ctr" defTabSz="342874" rtl="0" eaLnBrk="1" fontAlgn="base" hangingPunct="1">
              <a:spcBef>
                <a:spcPct val="0"/>
              </a:spcBef>
              <a:spcAft>
                <a:spcPct val="0"/>
              </a:spcAft>
              <a:defRPr sz="3300">
                <a:solidFill>
                  <a:schemeClr val="tx1"/>
                </a:solidFill>
                <a:latin typeface="Calibri" charset="0"/>
                <a:ea typeface="ＭＳ Ｐゴシック" charset="0"/>
                <a:cs typeface="ＭＳ Ｐゴシック" charset="0"/>
              </a:defRPr>
            </a:lvl8pPr>
            <a:lvl9pPr marL="1371498" algn="ctr" defTabSz="342874" rtl="0" eaLnBrk="1" fontAlgn="base" hangingPunct="1">
              <a:spcBef>
                <a:spcPct val="0"/>
              </a:spcBef>
              <a:spcAft>
                <a:spcPct val="0"/>
              </a:spcAft>
              <a:defRPr sz="3300">
                <a:solidFill>
                  <a:schemeClr val="tx1"/>
                </a:solidFill>
                <a:latin typeface="Calibri" charset="0"/>
                <a:ea typeface="ＭＳ Ｐゴシック" charset="0"/>
                <a:cs typeface="ＭＳ Ｐゴシック" charset="0"/>
              </a:defRPr>
            </a:lvl9pPr>
          </a:lstStyle>
          <a:p>
            <a:pPr algn="r"/>
            <a:r>
              <a:rPr lang="zh-CN" altLang="en-US" sz="2800" b="1" dirty="0">
                <a:latin typeface="+mn-ea"/>
                <a:ea typeface="+mn-ea"/>
              </a:rPr>
              <a:t>两种典型的</a:t>
            </a:r>
            <a:endParaRPr lang="en-AU" altLang="zh-CN" sz="2800" b="1" dirty="0">
              <a:latin typeface="+mn-ea"/>
              <a:ea typeface="+mn-ea"/>
            </a:endParaRPr>
          </a:p>
          <a:p>
            <a:pPr algn="r"/>
            <a:r>
              <a:rPr lang="en-US" altLang="zh-CN" sz="2800" b="1" dirty="0">
                <a:latin typeface="+mn-ea"/>
                <a:ea typeface="+mn-ea"/>
              </a:rPr>
              <a:t>API</a:t>
            </a:r>
            <a:r>
              <a:rPr lang="zh-CN" altLang="en-US" sz="2800" b="1" dirty="0">
                <a:latin typeface="+mn-ea"/>
                <a:ea typeface="+mn-ea"/>
              </a:rPr>
              <a:t>调用控制流</a:t>
            </a:r>
            <a:endParaRPr lang="en-SG" sz="1200" b="1" dirty="0">
              <a:latin typeface="+mn-ea"/>
              <a:ea typeface="+mn-ea"/>
            </a:endParaRPr>
          </a:p>
        </p:txBody>
      </p:sp>
    </p:spTree>
    <p:extLst>
      <p:ext uri="{BB962C8B-B14F-4D97-AF65-F5344CB8AC3E}">
        <p14:creationId xmlns:p14="http://schemas.microsoft.com/office/powerpoint/2010/main" val="11281348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9EB9D55-FDC7-5092-5367-4310D3A05FB0}"/>
              </a:ext>
            </a:extLst>
          </p:cNvPr>
          <p:cNvSpPr txBox="1"/>
          <p:nvPr/>
        </p:nvSpPr>
        <p:spPr>
          <a:xfrm>
            <a:off x="909420" y="824839"/>
            <a:ext cx="8904281" cy="400110"/>
          </a:xfrm>
          <a:prstGeom prst="rect">
            <a:avLst/>
          </a:prstGeom>
          <a:noFill/>
        </p:spPr>
        <p:txBody>
          <a:bodyPr wrap="square">
            <a:spAutoFit/>
          </a:bodyPr>
          <a:lstStyle/>
          <a:p>
            <a:r>
              <a:rPr lang="en-SG" altLang="zh-CN" sz="2000" dirty="0">
                <a:solidFill>
                  <a:schemeClr val="accent1"/>
                </a:solidFill>
                <a:latin typeface="+mn-lt"/>
              </a:rPr>
              <a:t>Two Typical Static Control Flows of the API Invocation</a:t>
            </a:r>
          </a:p>
        </p:txBody>
      </p:sp>
      <p:sp>
        <p:nvSpPr>
          <p:cNvPr id="11" name="TextBox 10">
            <a:extLst>
              <a:ext uri="{FF2B5EF4-FFF2-40B4-BE49-F238E27FC236}">
                <a16:creationId xmlns:a16="http://schemas.microsoft.com/office/drawing/2014/main" id="{30AF161E-886F-89FD-A3B9-693E648E77A4}"/>
              </a:ext>
            </a:extLst>
          </p:cNvPr>
          <p:cNvSpPr txBox="1"/>
          <p:nvPr/>
        </p:nvSpPr>
        <p:spPr>
          <a:xfrm>
            <a:off x="896544" y="265985"/>
            <a:ext cx="9349038" cy="584775"/>
          </a:xfrm>
          <a:prstGeom prst="rect">
            <a:avLst/>
          </a:prstGeom>
          <a:noFill/>
        </p:spPr>
        <p:txBody>
          <a:bodyPr wrap="square">
            <a:spAutoFit/>
          </a:bodyPr>
          <a:lstStyle/>
          <a:p>
            <a:r>
              <a:rPr lang="en-US" altLang="zh-CN" sz="3200" b="1" dirty="0">
                <a:solidFill>
                  <a:schemeClr val="accent1"/>
                </a:solidFill>
                <a:latin typeface="+mn-lt"/>
              </a:rPr>
              <a:t>Assessing</a:t>
            </a:r>
            <a:r>
              <a:rPr lang="zh-CN" altLang="en-US" sz="3200" b="1" dirty="0">
                <a:solidFill>
                  <a:schemeClr val="accent1"/>
                </a:solidFill>
                <a:latin typeface="+mn-lt"/>
              </a:rPr>
              <a:t> </a:t>
            </a:r>
            <a:r>
              <a:rPr lang="en-US" altLang="zh-CN" sz="3200" b="1" u="sng" dirty="0">
                <a:solidFill>
                  <a:schemeClr val="accent1"/>
                </a:solidFill>
                <a:latin typeface="+mn-lt"/>
              </a:rPr>
              <a:t>Un</a:t>
            </a:r>
            <a:r>
              <a:rPr lang="en-US" altLang="zh-CN" sz="3200" b="1" dirty="0">
                <a:solidFill>
                  <a:schemeClr val="accent1"/>
                </a:solidFill>
                <a:latin typeface="+mn-lt"/>
              </a:rPr>
              <a:t>documented Channels</a:t>
            </a:r>
          </a:p>
        </p:txBody>
      </p:sp>
      <p:sp>
        <p:nvSpPr>
          <p:cNvPr id="3" name="Text Placeholder 2">
            <a:extLst>
              <a:ext uri="{FF2B5EF4-FFF2-40B4-BE49-F238E27FC236}">
                <a16:creationId xmlns:a16="http://schemas.microsoft.com/office/drawing/2014/main" id="{22F73B70-E36B-5B04-0C56-31FDD0E0D714}"/>
              </a:ext>
            </a:extLst>
          </p:cNvPr>
          <p:cNvSpPr>
            <a:spLocks noGrp="1"/>
          </p:cNvSpPr>
          <p:nvPr>
            <p:ph type="body" sz="quarter" idx="10"/>
          </p:nvPr>
        </p:nvSpPr>
        <p:spPr>
          <a:xfrm>
            <a:off x="3293496" y="5089754"/>
            <a:ext cx="6299707" cy="672448"/>
          </a:xfrm>
        </p:spPr>
        <p:txBody>
          <a:bodyPr>
            <a:noAutofit/>
          </a:bodyPr>
          <a:lstStyle/>
          <a:p>
            <a:pPr algn="ctr">
              <a:lnSpc>
                <a:spcPct val="100000"/>
              </a:lnSpc>
            </a:pPr>
            <a:r>
              <a:rPr lang="en-US" sz="1400" i="1" dirty="0">
                <a:solidFill>
                  <a:schemeClr val="tx2">
                    <a:lumMod val="75000"/>
                  </a:schemeClr>
                </a:solidFill>
              </a:rPr>
              <a:t>Visualization of two typical control flows starting from documented APIs. (</a:t>
            </a:r>
            <a:r>
              <a:rPr lang="en-US" sz="1400" b="1" i="1" dirty="0">
                <a:solidFill>
                  <a:schemeClr val="tx2">
                    <a:lumMod val="75000"/>
                  </a:schemeClr>
                </a:solidFill>
              </a:rPr>
              <a:t>System properties </a:t>
            </a:r>
            <a:r>
              <a:rPr lang="en-US" sz="1400" i="1" dirty="0">
                <a:solidFill>
                  <a:schemeClr val="tx2">
                    <a:lumMod val="75000"/>
                  </a:schemeClr>
                </a:solidFill>
              </a:rPr>
              <a:t>and </a:t>
            </a:r>
            <a:r>
              <a:rPr lang="en-US" sz="1400" b="1" i="1" dirty="0">
                <a:solidFill>
                  <a:schemeClr val="tx2">
                    <a:lumMod val="75000"/>
                  </a:schemeClr>
                </a:solidFill>
              </a:rPr>
              <a:t>system services</a:t>
            </a:r>
            <a:r>
              <a:rPr lang="en-US" sz="1400" i="1" dirty="0">
                <a:solidFill>
                  <a:schemeClr val="tx2">
                    <a:lumMod val="75000"/>
                  </a:schemeClr>
                </a:solidFill>
              </a:rPr>
              <a:t>)</a:t>
            </a:r>
          </a:p>
        </p:txBody>
      </p:sp>
      <p:sp>
        <p:nvSpPr>
          <p:cNvPr id="8" name="Slide Number Placeholder 7">
            <a:extLst>
              <a:ext uri="{FF2B5EF4-FFF2-40B4-BE49-F238E27FC236}">
                <a16:creationId xmlns:a16="http://schemas.microsoft.com/office/drawing/2014/main" id="{22513B31-BEC0-2FCE-699F-5DF010DC0CD4}"/>
              </a:ext>
            </a:extLst>
          </p:cNvPr>
          <p:cNvSpPr>
            <a:spLocks noGrp="1"/>
          </p:cNvSpPr>
          <p:nvPr>
            <p:ph type="sldNum" sz="quarter" idx="13"/>
          </p:nvPr>
        </p:nvSpPr>
        <p:spPr/>
        <p:txBody>
          <a:bodyPr/>
          <a:lstStyle/>
          <a:p>
            <a:fld id="{71C63AB4-6DC0-4902-8E9D-B5377E74E401}" type="slidenum">
              <a:rPr lang="en-SG" smtClean="0"/>
              <a:t>15</a:t>
            </a:fld>
            <a:endParaRPr lang="en-SG"/>
          </a:p>
        </p:txBody>
      </p:sp>
      <p:pic>
        <p:nvPicPr>
          <p:cNvPr id="6" name="Picture 5">
            <a:extLst>
              <a:ext uri="{FF2B5EF4-FFF2-40B4-BE49-F238E27FC236}">
                <a16:creationId xmlns:a16="http://schemas.microsoft.com/office/drawing/2014/main" id="{604E0DA0-172B-A076-6B4E-2437408BC74B}"/>
              </a:ext>
            </a:extLst>
          </p:cNvPr>
          <p:cNvPicPr>
            <a:picLocks noChangeAspect="1"/>
          </p:cNvPicPr>
          <p:nvPr/>
        </p:nvPicPr>
        <p:blipFill rotWithShape="1">
          <a:blip r:embed="rId3"/>
          <a:srcRect b="1196"/>
          <a:stretch/>
        </p:blipFill>
        <p:spPr>
          <a:xfrm>
            <a:off x="2353460" y="1708211"/>
            <a:ext cx="8485542" cy="3229986"/>
          </a:xfrm>
          <a:prstGeom prst="rect">
            <a:avLst/>
          </a:prstGeom>
        </p:spPr>
      </p:pic>
      <p:sp>
        <p:nvSpPr>
          <p:cNvPr id="7" name="Rectangle: Rounded Corners 6">
            <a:extLst>
              <a:ext uri="{FF2B5EF4-FFF2-40B4-BE49-F238E27FC236}">
                <a16:creationId xmlns:a16="http://schemas.microsoft.com/office/drawing/2014/main" id="{2F2371C2-41BF-8E78-5AA7-A0BC407BFC3F}"/>
              </a:ext>
            </a:extLst>
          </p:cNvPr>
          <p:cNvSpPr/>
          <p:nvPr/>
        </p:nvSpPr>
        <p:spPr>
          <a:xfrm>
            <a:off x="3079955" y="2374900"/>
            <a:ext cx="5734050" cy="1587500"/>
          </a:xfrm>
          <a:prstGeom prst="roundRect">
            <a:avLst>
              <a:gd name="adj" fmla="val 5849"/>
            </a:avLst>
          </a:prstGeom>
          <a:noFill/>
          <a:ln w="38100">
            <a:solidFill>
              <a:srgbClr val="FF0000">
                <a:alpha val="50196"/>
              </a:srgb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G"/>
          </a:p>
        </p:txBody>
      </p:sp>
      <p:cxnSp>
        <p:nvCxnSpPr>
          <p:cNvPr id="14" name="Straight Arrow Connector 13">
            <a:extLst>
              <a:ext uri="{FF2B5EF4-FFF2-40B4-BE49-F238E27FC236}">
                <a16:creationId xmlns:a16="http://schemas.microsoft.com/office/drawing/2014/main" id="{02C68115-5528-C2BC-815A-9D8A23BA12E8}"/>
              </a:ext>
            </a:extLst>
          </p:cNvPr>
          <p:cNvCxnSpPr>
            <a:cxnSpLocks/>
          </p:cNvCxnSpPr>
          <p:nvPr/>
        </p:nvCxnSpPr>
        <p:spPr>
          <a:xfrm flipH="1" flipV="1">
            <a:off x="5766472" y="3962400"/>
            <a:ext cx="946620" cy="1388930"/>
          </a:xfrm>
          <a:prstGeom prst="straightConnector1">
            <a:avLst/>
          </a:prstGeom>
          <a:ln w="57150">
            <a:solidFill>
              <a:srgbClr val="FF0000">
                <a:alpha val="50196"/>
              </a:srgb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17" name="Rectangle 16">
            <a:extLst>
              <a:ext uri="{FF2B5EF4-FFF2-40B4-BE49-F238E27FC236}">
                <a16:creationId xmlns:a16="http://schemas.microsoft.com/office/drawing/2014/main" id="{3203391B-0EF4-2EF6-0B26-705EE1CB3335}"/>
              </a:ext>
            </a:extLst>
          </p:cNvPr>
          <p:cNvSpPr/>
          <p:nvPr/>
        </p:nvSpPr>
        <p:spPr>
          <a:xfrm>
            <a:off x="6713094" y="5351330"/>
            <a:ext cx="1419872" cy="234866"/>
          </a:xfrm>
          <a:prstGeom prst="rect">
            <a:avLst/>
          </a:prstGeom>
          <a:noFill/>
          <a:ln w="19050">
            <a:solidFill>
              <a:srgbClr val="FF0000">
                <a:alpha val="50196"/>
              </a:srgb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G" dirty="0"/>
          </a:p>
        </p:txBody>
      </p:sp>
      <p:sp>
        <p:nvSpPr>
          <p:cNvPr id="4" name="Rectangular Callout 3">
            <a:extLst>
              <a:ext uri="{FF2B5EF4-FFF2-40B4-BE49-F238E27FC236}">
                <a16:creationId xmlns:a16="http://schemas.microsoft.com/office/drawing/2014/main" id="{9C86A2D2-14E0-B5E4-9BF2-50360A1AFFA3}"/>
              </a:ext>
            </a:extLst>
          </p:cNvPr>
          <p:cNvSpPr/>
          <p:nvPr/>
        </p:nvSpPr>
        <p:spPr>
          <a:xfrm>
            <a:off x="8176527" y="505096"/>
            <a:ext cx="3804570" cy="1518387"/>
          </a:xfrm>
          <a:prstGeom prst="wedgeRectCallout">
            <a:avLst>
              <a:gd name="adj1" fmla="val -46062"/>
              <a:gd name="adj2" fmla="val 69892"/>
            </a:avLst>
          </a:prstGeom>
          <a:solidFill>
            <a:schemeClr val="bg1"/>
          </a:solidFill>
          <a:effectLst>
            <a:outerShdw blurRad="40000" dist="101600" dir="3449766" sx="100143" sy="100143"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zh-CN" sz="1800" dirty="0">
                <a:solidFill>
                  <a:schemeClr val="tx1"/>
                </a:solidFill>
              </a:rPr>
              <a:t>The</a:t>
            </a:r>
            <a:r>
              <a:rPr lang="zh-CN" altLang="en-US" sz="1800" dirty="0">
                <a:solidFill>
                  <a:schemeClr val="tx1"/>
                </a:solidFill>
              </a:rPr>
              <a:t> </a:t>
            </a:r>
            <a:r>
              <a:rPr lang="en-US" altLang="zh-CN" sz="1800" dirty="0">
                <a:solidFill>
                  <a:schemeClr val="tx1"/>
                </a:solidFill>
              </a:rPr>
              <a:t>invocation</a:t>
            </a:r>
            <a:r>
              <a:rPr lang="zh-CN" altLang="en-US" sz="1800" dirty="0">
                <a:solidFill>
                  <a:schemeClr val="tx1"/>
                </a:solidFill>
              </a:rPr>
              <a:t> </a:t>
            </a:r>
            <a:r>
              <a:rPr lang="en-US" altLang="zh-CN" sz="1800" dirty="0">
                <a:solidFill>
                  <a:schemeClr val="tx1"/>
                </a:solidFill>
              </a:rPr>
              <a:t>of</a:t>
            </a:r>
            <a:r>
              <a:rPr lang="zh-CN" altLang="en-US" sz="1800" dirty="0">
                <a:solidFill>
                  <a:schemeClr val="tx1"/>
                </a:solidFill>
              </a:rPr>
              <a:t> </a:t>
            </a:r>
            <a:r>
              <a:rPr lang="en-US" altLang="zh-CN" sz="1800" dirty="0">
                <a:solidFill>
                  <a:schemeClr val="tx1"/>
                </a:solidFill>
              </a:rPr>
              <a:t>API</a:t>
            </a:r>
            <a:r>
              <a:rPr lang="zh-CN" altLang="en-US" sz="1800" dirty="0">
                <a:solidFill>
                  <a:schemeClr val="tx1"/>
                </a:solidFill>
              </a:rPr>
              <a:t> </a:t>
            </a:r>
            <a:r>
              <a:rPr lang="en-US" altLang="zh-CN" sz="1800" dirty="0">
                <a:solidFill>
                  <a:schemeClr val="tx1"/>
                </a:solidFill>
              </a:rPr>
              <a:t>to</a:t>
            </a:r>
            <a:r>
              <a:rPr lang="zh-CN" altLang="en-US" sz="1800" dirty="0">
                <a:solidFill>
                  <a:schemeClr val="tx1"/>
                </a:solidFill>
              </a:rPr>
              <a:t> </a:t>
            </a:r>
            <a:r>
              <a:rPr lang="en-US" altLang="zh-CN" sz="1800" dirty="0">
                <a:solidFill>
                  <a:schemeClr val="tx1"/>
                </a:solidFill>
              </a:rPr>
              <a:t>access</a:t>
            </a:r>
            <a:r>
              <a:rPr lang="zh-CN" altLang="en-US" sz="1800" dirty="0">
                <a:solidFill>
                  <a:schemeClr val="tx1"/>
                </a:solidFill>
              </a:rPr>
              <a:t> </a:t>
            </a:r>
            <a:r>
              <a:rPr lang="en-US" altLang="zh-CN" sz="1800" dirty="0">
                <a:solidFill>
                  <a:schemeClr val="tx1"/>
                </a:solidFill>
              </a:rPr>
              <a:t>a</a:t>
            </a:r>
            <a:r>
              <a:rPr lang="zh-CN" altLang="en-US" sz="1800" dirty="0">
                <a:solidFill>
                  <a:schemeClr val="tx1"/>
                </a:solidFill>
              </a:rPr>
              <a:t> </a:t>
            </a:r>
            <a:r>
              <a:rPr lang="en-US" altLang="zh-CN" sz="1800" dirty="0">
                <a:solidFill>
                  <a:schemeClr val="tx1"/>
                </a:solidFill>
              </a:rPr>
              <a:t>UUI</a:t>
            </a:r>
            <a:r>
              <a:rPr lang="zh-CN" altLang="en-US" sz="1800" dirty="0">
                <a:solidFill>
                  <a:schemeClr val="tx1"/>
                </a:solidFill>
              </a:rPr>
              <a:t> </a:t>
            </a:r>
            <a:r>
              <a:rPr lang="en-US" altLang="zh-CN" sz="1800" dirty="0">
                <a:solidFill>
                  <a:schemeClr val="tx1"/>
                </a:solidFill>
              </a:rPr>
              <a:t>is</a:t>
            </a:r>
            <a:r>
              <a:rPr lang="zh-CN" altLang="en-US" sz="1800" dirty="0">
                <a:solidFill>
                  <a:schemeClr val="tx1"/>
                </a:solidFill>
              </a:rPr>
              <a:t> </a:t>
            </a:r>
            <a:r>
              <a:rPr lang="en-US" altLang="zh-CN" sz="1800" dirty="0">
                <a:solidFill>
                  <a:schemeClr val="tx1"/>
                </a:solidFill>
              </a:rPr>
              <a:t>usually</a:t>
            </a:r>
            <a:r>
              <a:rPr lang="zh-CN" altLang="en-US" sz="1800" dirty="0">
                <a:solidFill>
                  <a:schemeClr val="tx1"/>
                </a:solidFill>
              </a:rPr>
              <a:t> </a:t>
            </a:r>
            <a:r>
              <a:rPr lang="en-US" altLang="zh-CN" sz="1800" dirty="0">
                <a:solidFill>
                  <a:schemeClr val="tx1"/>
                </a:solidFill>
              </a:rPr>
              <a:t>handled</a:t>
            </a:r>
            <a:r>
              <a:rPr lang="zh-CN" altLang="en-US" sz="1800" dirty="0">
                <a:solidFill>
                  <a:schemeClr val="tx1"/>
                </a:solidFill>
              </a:rPr>
              <a:t> </a:t>
            </a:r>
            <a:r>
              <a:rPr lang="en-US" altLang="zh-CN" sz="1800" dirty="0">
                <a:solidFill>
                  <a:schemeClr val="tx1"/>
                </a:solidFill>
              </a:rPr>
              <a:t>by</a:t>
            </a:r>
            <a:r>
              <a:rPr lang="zh-CN" altLang="en-US" sz="1800" dirty="0">
                <a:solidFill>
                  <a:schemeClr val="tx1"/>
                </a:solidFill>
              </a:rPr>
              <a:t> </a:t>
            </a:r>
            <a:r>
              <a:rPr lang="en-US" altLang="zh-CN" sz="1800" dirty="0">
                <a:solidFill>
                  <a:schemeClr val="tx1"/>
                </a:solidFill>
              </a:rPr>
              <a:t>a</a:t>
            </a:r>
            <a:r>
              <a:rPr lang="zh-CN" altLang="en-US" sz="1800" dirty="0">
                <a:solidFill>
                  <a:schemeClr val="tx1"/>
                </a:solidFill>
              </a:rPr>
              <a:t> </a:t>
            </a:r>
            <a:r>
              <a:rPr lang="en-US" altLang="zh-CN" sz="1800" dirty="0">
                <a:solidFill>
                  <a:schemeClr val="tx1"/>
                </a:solidFill>
              </a:rPr>
              <a:t>system</a:t>
            </a:r>
            <a:r>
              <a:rPr lang="zh-CN" altLang="en-US" sz="1800" dirty="0">
                <a:solidFill>
                  <a:schemeClr val="tx1"/>
                </a:solidFill>
              </a:rPr>
              <a:t> </a:t>
            </a:r>
            <a:r>
              <a:rPr lang="en-US" altLang="zh-CN" sz="1800" dirty="0">
                <a:solidFill>
                  <a:schemeClr val="tx1"/>
                </a:solidFill>
              </a:rPr>
              <a:t>service</a:t>
            </a:r>
            <a:r>
              <a:rPr lang="zh-CN" altLang="en-US" sz="1800" dirty="0">
                <a:solidFill>
                  <a:schemeClr val="tx1"/>
                </a:solidFill>
              </a:rPr>
              <a:t> </a:t>
            </a:r>
            <a:r>
              <a:rPr lang="en-US" altLang="zh-CN" sz="1800" dirty="0">
                <a:solidFill>
                  <a:schemeClr val="tx1"/>
                </a:solidFill>
              </a:rPr>
              <a:t>of</a:t>
            </a:r>
            <a:r>
              <a:rPr lang="zh-CN" altLang="en-US" sz="1800" dirty="0">
                <a:solidFill>
                  <a:schemeClr val="tx1"/>
                </a:solidFill>
              </a:rPr>
              <a:t> </a:t>
            </a:r>
            <a:r>
              <a:rPr lang="en-US" altLang="zh-CN" sz="1800" dirty="0">
                <a:solidFill>
                  <a:schemeClr val="tx1"/>
                </a:solidFill>
              </a:rPr>
              <a:t>Android.</a:t>
            </a:r>
          </a:p>
          <a:p>
            <a:r>
              <a:rPr lang="zh-CN" altLang="en-US" sz="1400" dirty="0">
                <a:solidFill>
                  <a:schemeClr val="accent1"/>
                </a:solidFill>
                <a:latin typeface="+mn-ea"/>
              </a:rPr>
              <a:t>我们发现绝大多数的</a:t>
            </a:r>
            <a:r>
              <a:rPr lang="en-US" altLang="zh-CN" sz="1400" dirty="0">
                <a:solidFill>
                  <a:schemeClr val="accent1"/>
                </a:solidFill>
                <a:latin typeface="+mn-ea"/>
              </a:rPr>
              <a:t>API</a:t>
            </a:r>
            <a:r>
              <a:rPr lang="zh-CN" altLang="en-US" sz="1400" dirty="0">
                <a:solidFill>
                  <a:schemeClr val="accent1"/>
                </a:solidFill>
                <a:latin typeface="+mn-ea"/>
              </a:rPr>
              <a:t>调用其实是由系统服务（</a:t>
            </a:r>
            <a:r>
              <a:rPr lang="en-US" altLang="zh-CN" sz="1400" dirty="0">
                <a:solidFill>
                  <a:schemeClr val="accent1"/>
                </a:solidFill>
                <a:latin typeface="+mn-ea"/>
              </a:rPr>
              <a:t>system services</a:t>
            </a:r>
            <a:r>
              <a:rPr lang="zh-CN" altLang="en-US" sz="1400" dirty="0">
                <a:solidFill>
                  <a:schemeClr val="accent1"/>
                </a:solidFill>
                <a:latin typeface="+mn-ea"/>
              </a:rPr>
              <a:t>）来负责的。</a:t>
            </a:r>
            <a:endParaRPr lang="en-US" sz="1400" dirty="0">
              <a:solidFill>
                <a:schemeClr val="accent1"/>
              </a:solidFill>
              <a:latin typeface="+mn-ea"/>
            </a:endParaRPr>
          </a:p>
        </p:txBody>
      </p:sp>
    </p:spTree>
    <p:extLst>
      <p:ext uri="{BB962C8B-B14F-4D97-AF65-F5344CB8AC3E}">
        <p14:creationId xmlns:p14="http://schemas.microsoft.com/office/powerpoint/2010/main" val="15637845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9EB9D55-FDC7-5092-5367-4310D3A05FB0}"/>
              </a:ext>
            </a:extLst>
          </p:cNvPr>
          <p:cNvSpPr txBox="1"/>
          <p:nvPr/>
        </p:nvSpPr>
        <p:spPr>
          <a:xfrm>
            <a:off x="909420" y="824839"/>
            <a:ext cx="8904281" cy="400110"/>
          </a:xfrm>
          <a:prstGeom prst="rect">
            <a:avLst/>
          </a:prstGeom>
          <a:noFill/>
        </p:spPr>
        <p:txBody>
          <a:bodyPr wrap="square">
            <a:spAutoFit/>
          </a:bodyPr>
          <a:lstStyle/>
          <a:p>
            <a:r>
              <a:rPr lang="en-SG" altLang="zh-CN" sz="2000" dirty="0">
                <a:solidFill>
                  <a:schemeClr val="accent1"/>
                </a:solidFill>
                <a:latin typeface="+mn-lt"/>
              </a:rPr>
              <a:t>Two Typical Static Control Flows of the API Invocation</a:t>
            </a:r>
          </a:p>
        </p:txBody>
      </p:sp>
      <p:sp>
        <p:nvSpPr>
          <p:cNvPr id="11" name="TextBox 10">
            <a:extLst>
              <a:ext uri="{FF2B5EF4-FFF2-40B4-BE49-F238E27FC236}">
                <a16:creationId xmlns:a16="http://schemas.microsoft.com/office/drawing/2014/main" id="{30AF161E-886F-89FD-A3B9-693E648E77A4}"/>
              </a:ext>
            </a:extLst>
          </p:cNvPr>
          <p:cNvSpPr txBox="1"/>
          <p:nvPr/>
        </p:nvSpPr>
        <p:spPr>
          <a:xfrm>
            <a:off x="896544" y="265985"/>
            <a:ext cx="9349038" cy="584775"/>
          </a:xfrm>
          <a:prstGeom prst="rect">
            <a:avLst/>
          </a:prstGeom>
          <a:noFill/>
        </p:spPr>
        <p:txBody>
          <a:bodyPr wrap="square">
            <a:spAutoFit/>
          </a:bodyPr>
          <a:lstStyle/>
          <a:p>
            <a:r>
              <a:rPr lang="en-US" altLang="zh-CN" sz="3200" b="1" dirty="0">
                <a:solidFill>
                  <a:schemeClr val="accent1"/>
                </a:solidFill>
                <a:latin typeface="+mn-lt"/>
              </a:rPr>
              <a:t>Assessing</a:t>
            </a:r>
            <a:r>
              <a:rPr lang="zh-CN" altLang="en-US" sz="3200" b="1" dirty="0">
                <a:solidFill>
                  <a:schemeClr val="accent1"/>
                </a:solidFill>
                <a:latin typeface="+mn-lt"/>
              </a:rPr>
              <a:t> </a:t>
            </a:r>
            <a:r>
              <a:rPr lang="en-US" altLang="zh-CN" sz="3200" b="1" u="sng" dirty="0">
                <a:solidFill>
                  <a:schemeClr val="accent1"/>
                </a:solidFill>
                <a:latin typeface="+mn-lt"/>
              </a:rPr>
              <a:t>Un</a:t>
            </a:r>
            <a:r>
              <a:rPr lang="en-US" altLang="zh-CN" sz="3200" b="1" dirty="0">
                <a:solidFill>
                  <a:schemeClr val="accent1"/>
                </a:solidFill>
                <a:latin typeface="+mn-lt"/>
              </a:rPr>
              <a:t>documented Channels</a:t>
            </a:r>
          </a:p>
        </p:txBody>
      </p:sp>
      <p:sp>
        <p:nvSpPr>
          <p:cNvPr id="3" name="Text Placeholder 2">
            <a:extLst>
              <a:ext uri="{FF2B5EF4-FFF2-40B4-BE49-F238E27FC236}">
                <a16:creationId xmlns:a16="http://schemas.microsoft.com/office/drawing/2014/main" id="{22F73B70-E36B-5B04-0C56-31FDD0E0D714}"/>
              </a:ext>
            </a:extLst>
          </p:cNvPr>
          <p:cNvSpPr>
            <a:spLocks noGrp="1"/>
          </p:cNvSpPr>
          <p:nvPr>
            <p:ph type="body" sz="quarter" idx="10"/>
          </p:nvPr>
        </p:nvSpPr>
        <p:spPr>
          <a:xfrm>
            <a:off x="3293496" y="5089754"/>
            <a:ext cx="6299707" cy="672448"/>
          </a:xfrm>
        </p:spPr>
        <p:txBody>
          <a:bodyPr>
            <a:noAutofit/>
          </a:bodyPr>
          <a:lstStyle/>
          <a:p>
            <a:pPr algn="ctr">
              <a:lnSpc>
                <a:spcPct val="100000"/>
              </a:lnSpc>
            </a:pPr>
            <a:r>
              <a:rPr lang="en-US" sz="1400" i="1" dirty="0">
                <a:solidFill>
                  <a:schemeClr val="tx2">
                    <a:lumMod val="75000"/>
                  </a:schemeClr>
                </a:solidFill>
              </a:rPr>
              <a:t>Visualization of two typical control flows starting from documented APIs. (</a:t>
            </a:r>
            <a:r>
              <a:rPr lang="en-US" sz="1400" b="1" i="1" dirty="0">
                <a:solidFill>
                  <a:schemeClr val="tx2">
                    <a:lumMod val="75000"/>
                  </a:schemeClr>
                </a:solidFill>
              </a:rPr>
              <a:t>System properties </a:t>
            </a:r>
            <a:r>
              <a:rPr lang="en-US" sz="1400" i="1" dirty="0">
                <a:solidFill>
                  <a:schemeClr val="tx2">
                    <a:lumMod val="75000"/>
                  </a:schemeClr>
                </a:solidFill>
              </a:rPr>
              <a:t>and </a:t>
            </a:r>
            <a:r>
              <a:rPr lang="en-US" sz="1400" b="1" i="1" dirty="0">
                <a:solidFill>
                  <a:schemeClr val="tx2">
                    <a:lumMod val="75000"/>
                  </a:schemeClr>
                </a:solidFill>
              </a:rPr>
              <a:t>system services</a:t>
            </a:r>
            <a:r>
              <a:rPr lang="en-US" sz="1400" i="1" dirty="0">
                <a:solidFill>
                  <a:schemeClr val="tx2">
                    <a:lumMod val="75000"/>
                  </a:schemeClr>
                </a:solidFill>
              </a:rPr>
              <a:t>)</a:t>
            </a:r>
          </a:p>
        </p:txBody>
      </p:sp>
      <p:sp>
        <p:nvSpPr>
          <p:cNvPr id="8" name="Slide Number Placeholder 7">
            <a:extLst>
              <a:ext uri="{FF2B5EF4-FFF2-40B4-BE49-F238E27FC236}">
                <a16:creationId xmlns:a16="http://schemas.microsoft.com/office/drawing/2014/main" id="{22513B31-BEC0-2FCE-699F-5DF010DC0CD4}"/>
              </a:ext>
            </a:extLst>
          </p:cNvPr>
          <p:cNvSpPr>
            <a:spLocks noGrp="1"/>
          </p:cNvSpPr>
          <p:nvPr>
            <p:ph type="sldNum" sz="quarter" idx="13"/>
          </p:nvPr>
        </p:nvSpPr>
        <p:spPr/>
        <p:txBody>
          <a:bodyPr/>
          <a:lstStyle/>
          <a:p>
            <a:fld id="{71C63AB4-6DC0-4902-8E9D-B5377E74E401}" type="slidenum">
              <a:rPr lang="en-SG" smtClean="0"/>
              <a:t>16</a:t>
            </a:fld>
            <a:endParaRPr lang="en-SG"/>
          </a:p>
        </p:txBody>
      </p:sp>
      <p:pic>
        <p:nvPicPr>
          <p:cNvPr id="6" name="Picture 5">
            <a:extLst>
              <a:ext uri="{FF2B5EF4-FFF2-40B4-BE49-F238E27FC236}">
                <a16:creationId xmlns:a16="http://schemas.microsoft.com/office/drawing/2014/main" id="{604E0DA0-172B-A076-6B4E-2437408BC74B}"/>
              </a:ext>
            </a:extLst>
          </p:cNvPr>
          <p:cNvPicPr>
            <a:picLocks noChangeAspect="1"/>
          </p:cNvPicPr>
          <p:nvPr/>
        </p:nvPicPr>
        <p:blipFill rotWithShape="1">
          <a:blip r:embed="rId3"/>
          <a:srcRect b="1196"/>
          <a:stretch/>
        </p:blipFill>
        <p:spPr>
          <a:xfrm>
            <a:off x="2353460" y="1708211"/>
            <a:ext cx="8485542" cy="3229986"/>
          </a:xfrm>
          <a:prstGeom prst="rect">
            <a:avLst/>
          </a:prstGeom>
        </p:spPr>
      </p:pic>
      <p:sp>
        <p:nvSpPr>
          <p:cNvPr id="7" name="Rectangle: Rounded Corners 6">
            <a:extLst>
              <a:ext uri="{FF2B5EF4-FFF2-40B4-BE49-F238E27FC236}">
                <a16:creationId xmlns:a16="http://schemas.microsoft.com/office/drawing/2014/main" id="{2F2371C2-41BF-8E78-5AA7-A0BC407BFC3F}"/>
              </a:ext>
            </a:extLst>
          </p:cNvPr>
          <p:cNvSpPr/>
          <p:nvPr/>
        </p:nvSpPr>
        <p:spPr>
          <a:xfrm>
            <a:off x="3079955" y="2374900"/>
            <a:ext cx="5734050" cy="1587500"/>
          </a:xfrm>
          <a:prstGeom prst="roundRect">
            <a:avLst>
              <a:gd name="adj" fmla="val 5849"/>
            </a:avLst>
          </a:prstGeom>
          <a:noFill/>
          <a:ln w="38100">
            <a:solidFill>
              <a:srgbClr val="FF0000">
                <a:alpha val="50196"/>
              </a:srgb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G"/>
          </a:p>
        </p:txBody>
      </p:sp>
      <p:cxnSp>
        <p:nvCxnSpPr>
          <p:cNvPr id="14" name="Straight Arrow Connector 13">
            <a:extLst>
              <a:ext uri="{FF2B5EF4-FFF2-40B4-BE49-F238E27FC236}">
                <a16:creationId xmlns:a16="http://schemas.microsoft.com/office/drawing/2014/main" id="{02C68115-5528-C2BC-815A-9D8A23BA12E8}"/>
              </a:ext>
            </a:extLst>
          </p:cNvPr>
          <p:cNvCxnSpPr>
            <a:cxnSpLocks/>
          </p:cNvCxnSpPr>
          <p:nvPr/>
        </p:nvCxnSpPr>
        <p:spPr>
          <a:xfrm flipH="1" flipV="1">
            <a:off x="5766472" y="3962400"/>
            <a:ext cx="946620" cy="1388930"/>
          </a:xfrm>
          <a:prstGeom prst="straightConnector1">
            <a:avLst/>
          </a:prstGeom>
          <a:ln w="57150">
            <a:solidFill>
              <a:srgbClr val="FF0000">
                <a:alpha val="50196"/>
              </a:srgb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17" name="Rectangle 16">
            <a:extLst>
              <a:ext uri="{FF2B5EF4-FFF2-40B4-BE49-F238E27FC236}">
                <a16:creationId xmlns:a16="http://schemas.microsoft.com/office/drawing/2014/main" id="{3203391B-0EF4-2EF6-0B26-705EE1CB3335}"/>
              </a:ext>
            </a:extLst>
          </p:cNvPr>
          <p:cNvSpPr/>
          <p:nvPr/>
        </p:nvSpPr>
        <p:spPr>
          <a:xfrm>
            <a:off x="6713094" y="5351330"/>
            <a:ext cx="1419872" cy="234866"/>
          </a:xfrm>
          <a:prstGeom prst="rect">
            <a:avLst/>
          </a:prstGeom>
          <a:noFill/>
          <a:ln w="19050">
            <a:solidFill>
              <a:srgbClr val="FF0000">
                <a:alpha val="50196"/>
              </a:srgb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G" dirty="0"/>
          </a:p>
        </p:txBody>
      </p:sp>
      <p:sp>
        <p:nvSpPr>
          <p:cNvPr id="21" name="Rectangle: Rounded Corners 20">
            <a:extLst>
              <a:ext uri="{FF2B5EF4-FFF2-40B4-BE49-F238E27FC236}">
                <a16:creationId xmlns:a16="http://schemas.microsoft.com/office/drawing/2014/main" id="{7154569D-C60D-9E4A-0076-779147A62535}"/>
              </a:ext>
            </a:extLst>
          </p:cNvPr>
          <p:cNvSpPr/>
          <p:nvPr/>
        </p:nvSpPr>
        <p:spPr>
          <a:xfrm>
            <a:off x="9102927" y="4156074"/>
            <a:ext cx="1726547" cy="494892"/>
          </a:xfrm>
          <a:prstGeom prst="roundRect">
            <a:avLst>
              <a:gd name="adj" fmla="val 9849"/>
            </a:avLst>
          </a:prstGeom>
          <a:noFill/>
          <a:ln w="38100">
            <a:solidFill>
              <a:srgbClr val="00B050">
                <a:alpha val="50196"/>
              </a:srgb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G"/>
          </a:p>
        </p:txBody>
      </p:sp>
      <p:cxnSp>
        <p:nvCxnSpPr>
          <p:cNvPr id="22" name="Straight Arrow Connector 21">
            <a:extLst>
              <a:ext uri="{FF2B5EF4-FFF2-40B4-BE49-F238E27FC236}">
                <a16:creationId xmlns:a16="http://schemas.microsoft.com/office/drawing/2014/main" id="{1740C130-919C-1012-6C82-D2AFF9D2DB91}"/>
              </a:ext>
            </a:extLst>
          </p:cNvPr>
          <p:cNvCxnSpPr>
            <a:cxnSpLocks/>
          </p:cNvCxnSpPr>
          <p:nvPr/>
        </p:nvCxnSpPr>
        <p:spPr>
          <a:xfrm flipV="1">
            <a:off x="6362499" y="4548747"/>
            <a:ext cx="2717089" cy="835924"/>
          </a:xfrm>
          <a:prstGeom prst="straightConnector1">
            <a:avLst/>
          </a:prstGeom>
          <a:ln w="57150">
            <a:solidFill>
              <a:srgbClr val="00B050">
                <a:alpha val="34902"/>
              </a:srgb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23" name="Rectangle 22">
            <a:extLst>
              <a:ext uri="{FF2B5EF4-FFF2-40B4-BE49-F238E27FC236}">
                <a16:creationId xmlns:a16="http://schemas.microsoft.com/office/drawing/2014/main" id="{C55F97F9-416F-4C35-7DAC-449F4D80C1DD}"/>
              </a:ext>
            </a:extLst>
          </p:cNvPr>
          <p:cNvSpPr/>
          <p:nvPr/>
        </p:nvSpPr>
        <p:spPr>
          <a:xfrm>
            <a:off x="4766527" y="5351330"/>
            <a:ext cx="1595972" cy="234866"/>
          </a:xfrm>
          <a:prstGeom prst="rect">
            <a:avLst/>
          </a:prstGeom>
          <a:noFill/>
          <a:ln w="19050">
            <a:solidFill>
              <a:srgbClr val="00B050">
                <a:alpha val="50196"/>
              </a:srgb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G"/>
          </a:p>
        </p:txBody>
      </p:sp>
      <p:sp>
        <p:nvSpPr>
          <p:cNvPr id="9" name="Rectangular Callout 8">
            <a:extLst>
              <a:ext uri="{FF2B5EF4-FFF2-40B4-BE49-F238E27FC236}">
                <a16:creationId xmlns:a16="http://schemas.microsoft.com/office/drawing/2014/main" id="{01488852-7F47-AD91-1354-AD69C8306E84}"/>
              </a:ext>
            </a:extLst>
          </p:cNvPr>
          <p:cNvSpPr/>
          <p:nvPr/>
        </p:nvSpPr>
        <p:spPr>
          <a:xfrm>
            <a:off x="8176528" y="4938197"/>
            <a:ext cx="3893476" cy="1470554"/>
          </a:xfrm>
          <a:prstGeom prst="wedgeRectCallout">
            <a:avLst>
              <a:gd name="adj1" fmla="val 1782"/>
              <a:gd name="adj2" fmla="val -66254"/>
            </a:avLst>
          </a:prstGeom>
          <a:solidFill>
            <a:schemeClr val="bg1"/>
          </a:solidFill>
          <a:effectLst>
            <a:outerShdw blurRad="40000" dist="1016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zh-CN" sz="1800" dirty="0">
                <a:solidFill>
                  <a:schemeClr val="tx1"/>
                </a:solidFill>
              </a:rPr>
              <a:t>System</a:t>
            </a:r>
            <a:r>
              <a:rPr lang="zh-CN" altLang="en-US" sz="1800" dirty="0">
                <a:solidFill>
                  <a:schemeClr val="tx1"/>
                </a:solidFill>
              </a:rPr>
              <a:t> </a:t>
            </a:r>
            <a:r>
              <a:rPr lang="en-US" altLang="zh-CN" sz="1800" dirty="0">
                <a:solidFill>
                  <a:schemeClr val="tx1"/>
                </a:solidFill>
              </a:rPr>
              <a:t>properties</a:t>
            </a:r>
            <a:r>
              <a:rPr lang="zh-CN" altLang="en-US" sz="1800" dirty="0">
                <a:solidFill>
                  <a:schemeClr val="tx1"/>
                </a:solidFill>
              </a:rPr>
              <a:t> </a:t>
            </a:r>
            <a:r>
              <a:rPr lang="en-US" altLang="zh-CN" sz="1800" dirty="0">
                <a:solidFill>
                  <a:schemeClr val="tx1"/>
                </a:solidFill>
              </a:rPr>
              <a:t>are</a:t>
            </a:r>
            <a:r>
              <a:rPr lang="zh-CN" altLang="en-US" sz="1800" dirty="0">
                <a:solidFill>
                  <a:schemeClr val="tx1"/>
                </a:solidFill>
              </a:rPr>
              <a:t> </a:t>
            </a:r>
            <a:r>
              <a:rPr lang="en-US" altLang="zh-CN" sz="1800" dirty="0">
                <a:solidFill>
                  <a:schemeClr val="tx1"/>
                </a:solidFill>
              </a:rPr>
              <a:t>the</a:t>
            </a:r>
            <a:r>
              <a:rPr lang="zh-CN" altLang="en-US" sz="1800" dirty="0">
                <a:solidFill>
                  <a:schemeClr val="tx1"/>
                </a:solidFill>
              </a:rPr>
              <a:t> </a:t>
            </a:r>
            <a:r>
              <a:rPr lang="en-US" altLang="zh-CN" sz="1800" dirty="0">
                <a:solidFill>
                  <a:schemeClr val="tx1"/>
                </a:solidFill>
              </a:rPr>
              <a:t>actual</a:t>
            </a:r>
            <a:r>
              <a:rPr lang="zh-CN" altLang="en-US" sz="1800" dirty="0">
                <a:solidFill>
                  <a:schemeClr val="tx1"/>
                </a:solidFill>
              </a:rPr>
              <a:t> </a:t>
            </a:r>
            <a:r>
              <a:rPr lang="en-US" altLang="zh-CN" sz="1800" dirty="0">
                <a:solidFill>
                  <a:schemeClr val="tx1"/>
                </a:solidFill>
              </a:rPr>
              <a:t>component to serve</a:t>
            </a:r>
            <a:r>
              <a:rPr lang="zh-CN" altLang="en-US" sz="1800" dirty="0">
                <a:solidFill>
                  <a:schemeClr val="tx1"/>
                </a:solidFill>
              </a:rPr>
              <a:t> </a:t>
            </a:r>
            <a:r>
              <a:rPr lang="en-US" altLang="zh-CN" sz="1800" dirty="0">
                <a:solidFill>
                  <a:schemeClr val="tx1"/>
                </a:solidFill>
              </a:rPr>
              <a:t>the</a:t>
            </a:r>
            <a:r>
              <a:rPr lang="zh-CN" altLang="en-US" sz="1800" dirty="0">
                <a:solidFill>
                  <a:schemeClr val="tx1"/>
                </a:solidFill>
              </a:rPr>
              <a:t> </a:t>
            </a:r>
            <a:r>
              <a:rPr lang="en-US" altLang="zh-CN" sz="1800" dirty="0">
                <a:solidFill>
                  <a:schemeClr val="tx1"/>
                </a:solidFill>
              </a:rPr>
              <a:t>serial</a:t>
            </a:r>
            <a:r>
              <a:rPr lang="zh-CN" altLang="en-US" sz="1800" dirty="0">
                <a:solidFill>
                  <a:schemeClr val="tx1"/>
                </a:solidFill>
              </a:rPr>
              <a:t> </a:t>
            </a:r>
            <a:r>
              <a:rPr lang="en-US" altLang="zh-CN" sz="1800" dirty="0">
                <a:solidFill>
                  <a:schemeClr val="tx1"/>
                </a:solidFill>
              </a:rPr>
              <a:t>number.</a:t>
            </a:r>
            <a:endParaRPr lang="en-US" altLang="zh-CN" sz="2400" dirty="0">
              <a:solidFill>
                <a:schemeClr val="tx1"/>
              </a:solidFill>
            </a:endParaRPr>
          </a:p>
          <a:p>
            <a:r>
              <a:rPr lang="zh-CN" altLang="en-US" sz="1400" dirty="0">
                <a:solidFill>
                  <a:schemeClr val="accent1"/>
                </a:solidFill>
                <a:latin typeface="+mn-ea"/>
              </a:rPr>
              <a:t>此处，手机的序列号是通过读取系统属性（</a:t>
            </a:r>
            <a:r>
              <a:rPr lang="en-US" altLang="zh-CN" sz="1400" dirty="0">
                <a:solidFill>
                  <a:schemeClr val="accent1"/>
                </a:solidFill>
                <a:latin typeface="+mn-ea"/>
              </a:rPr>
              <a:t>system properties</a:t>
            </a:r>
            <a:r>
              <a:rPr lang="zh-CN" altLang="en-US" sz="1400" dirty="0">
                <a:solidFill>
                  <a:schemeClr val="accent1"/>
                </a:solidFill>
                <a:latin typeface="+mn-ea"/>
              </a:rPr>
              <a:t>）获得的。</a:t>
            </a:r>
            <a:endParaRPr lang="en-US" sz="1400" dirty="0">
              <a:solidFill>
                <a:schemeClr val="accent1"/>
              </a:solidFill>
              <a:latin typeface="+mn-ea"/>
            </a:endParaRPr>
          </a:p>
        </p:txBody>
      </p:sp>
      <p:sp>
        <p:nvSpPr>
          <p:cNvPr id="4" name="Rectangular Callout 3">
            <a:extLst>
              <a:ext uri="{FF2B5EF4-FFF2-40B4-BE49-F238E27FC236}">
                <a16:creationId xmlns:a16="http://schemas.microsoft.com/office/drawing/2014/main" id="{AF0954B6-4E40-731B-3695-67D361DEBE9B}"/>
              </a:ext>
            </a:extLst>
          </p:cNvPr>
          <p:cNvSpPr/>
          <p:nvPr/>
        </p:nvSpPr>
        <p:spPr>
          <a:xfrm>
            <a:off x="8176527" y="505096"/>
            <a:ext cx="3804570" cy="1518387"/>
          </a:xfrm>
          <a:prstGeom prst="wedgeRectCallout">
            <a:avLst>
              <a:gd name="adj1" fmla="val -46062"/>
              <a:gd name="adj2" fmla="val 69892"/>
            </a:avLst>
          </a:prstGeom>
          <a:solidFill>
            <a:schemeClr val="bg1"/>
          </a:solidFill>
          <a:effectLst>
            <a:outerShdw blurRad="40000" dist="101600" dir="3449766" sx="100143" sy="100143"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zh-CN" sz="1800" dirty="0">
                <a:solidFill>
                  <a:schemeClr val="tx1"/>
                </a:solidFill>
              </a:rPr>
              <a:t>The</a:t>
            </a:r>
            <a:r>
              <a:rPr lang="zh-CN" altLang="en-US" sz="1800" dirty="0">
                <a:solidFill>
                  <a:schemeClr val="tx1"/>
                </a:solidFill>
              </a:rPr>
              <a:t> </a:t>
            </a:r>
            <a:r>
              <a:rPr lang="en-US" altLang="zh-CN" sz="1800" dirty="0">
                <a:solidFill>
                  <a:schemeClr val="tx1"/>
                </a:solidFill>
              </a:rPr>
              <a:t>invocation</a:t>
            </a:r>
            <a:r>
              <a:rPr lang="zh-CN" altLang="en-US" sz="1800" dirty="0">
                <a:solidFill>
                  <a:schemeClr val="tx1"/>
                </a:solidFill>
              </a:rPr>
              <a:t> </a:t>
            </a:r>
            <a:r>
              <a:rPr lang="en-US" altLang="zh-CN" sz="1800" dirty="0">
                <a:solidFill>
                  <a:schemeClr val="tx1"/>
                </a:solidFill>
              </a:rPr>
              <a:t>of</a:t>
            </a:r>
            <a:r>
              <a:rPr lang="zh-CN" altLang="en-US" sz="1800" dirty="0">
                <a:solidFill>
                  <a:schemeClr val="tx1"/>
                </a:solidFill>
              </a:rPr>
              <a:t> </a:t>
            </a:r>
            <a:r>
              <a:rPr lang="en-US" altLang="zh-CN" sz="1800" dirty="0">
                <a:solidFill>
                  <a:schemeClr val="tx1"/>
                </a:solidFill>
              </a:rPr>
              <a:t>API</a:t>
            </a:r>
            <a:r>
              <a:rPr lang="zh-CN" altLang="en-US" sz="1800" dirty="0">
                <a:solidFill>
                  <a:schemeClr val="tx1"/>
                </a:solidFill>
              </a:rPr>
              <a:t> </a:t>
            </a:r>
            <a:r>
              <a:rPr lang="en-US" altLang="zh-CN" sz="1800" dirty="0">
                <a:solidFill>
                  <a:schemeClr val="tx1"/>
                </a:solidFill>
              </a:rPr>
              <a:t>to</a:t>
            </a:r>
            <a:r>
              <a:rPr lang="zh-CN" altLang="en-US" sz="1800" dirty="0">
                <a:solidFill>
                  <a:schemeClr val="tx1"/>
                </a:solidFill>
              </a:rPr>
              <a:t> </a:t>
            </a:r>
            <a:r>
              <a:rPr lang="en-US" altLang="zh-CN" sz="1800" dirty="0">
                <a:solidFill>
                  <a:schemeClr val="tx1"/>
                </a:solidFill>
              </a:rPr>
              <a:t>access</a:t>
            </a:r>
            <a:r>
              <a:rPr lang="zh-CN" altLang="en-US" sz="1800" dirty="0">
                <a:solidFill>
                  <a:schemeClr val="tx1"/>
                </a:solidFill>
              </a:rPr>
              <a:t> </a:t>
            </a:r>
            <a:r>
              <a:rPr lang="en-US" altLang="zh-CN" sz="1800" dirty="0">
                <a:solidFill>
                  <a:schemeClr val="tx1"/>
                </a:solidFill>
              </a:rPr>
              <a:t>a</a:t>
            </a:r>
            <a:r>
              <a:rPr lang="zh-CN" altLang="en-US" sz="1800" dirty="0">
                <a:solidFill>
                  <a:schemeClr val="tx1"/>
                </a:solidFill>
              </a:rPr>
              <a:t> </a:t>
            </a:r>
            <a:r>
              <a:rPr lang="en-US" altLang="zh-CN" sz="1800" dirty="0">
                <a:solidFill>
                  <a:schemeClr val="tx1"/>
                </a:solidFill>
              </a:rPr>
              <a:t>UUI</a:t>
            </a:r>
            <a:r>
              <a:rPr lang="zh-CN" altLang="en-US" sz="1800" dirty="0">
                <a:solidFill>
                  <a:schemeClr val="tx1"/>
                </a:solidFill>
              </a:rPr>
              <a:t> </a:t>
            </a:r>
            <a:r>
              <a:rPr lang="en-US" altLang="zh-CN" sz="1800" dirty="0">
                <a:solidFill>
                  <a:schemeClr val="tx1"/>
                </a:solidFill>
              </a:rPr>
              <a:t>is</a:t>
            </a:r>
            <a:r>
              <a:rPr lang="zh-CN" altLang="en-US" sz="1800" dirty="0">
                <a:solidFill>
                  <a:schemeClr val="tx1"/>
                </a:solidFill>
              </a:rPr>
              <a:t> </a:t>
            </a:r>
            <a:r>
              <a:rPr lang="en-US" altLang="zh-CN" sz="1800" dirty="0">
                <a:solidFill>
                  <a:schemeClr val="tx1"/>
                </a:solidFill>
              </a:rPr>
              <a:t>usually</a:t>
            </a:r>
            <a:r>
              <a:rPr lang="zh-CN" altLang="en-US" sz="1800" dirty="0">
                <a:solidFill>
                  <a:schemeClr val="tx1"/>
                </a:solidFill>
              </a:rPr>
              <a:t> </a:t>
            </a:r>
            <a:r>
              <a:rPr lang="en-US" altLang="zh-CN" sz="1800" dirty="0">
                <a:solidFill>
                  <a:schemeClr val="tx1"/>
                </a:solidFill>
              </a:rPr>
              <a:t>handled</a:t>
            </a:r>
            <a:r>
              <a:rPr lang="zh-CN" altLang="en-US" sz="1800" dirty="0">
                <a:solidFill>
                  <a:schemeClr val="tx1"/>
                </a:solidFill>
              </a:rPr>
              <a:t> </a:t>
            </a:r>
            <a:r>
              <a:rPr lang="en-US" altLang="zh-CN" sz="1800" dirty="0">
                <a:solidFill>
                  <a:schemeClr val="tx1"/>
                </a:solidFill>
              </a:rPr>
              <a:t>by</a:t>
            </a:r>
            <a:r>
              <a:rPr lang="zh-CN" altLang="en-US" sz="1800" dirty="0">
                <a:solidFill>
                  <a:schemeClr val="tx1"/>
                </a:solidFill>
              </a:rPr>
              <a:t> </a:t>
            </a:r>
            <a:r>
              <a:rPr lang="en-US" altLang="zh-CN" sz="1800" dirty="0">
                <a:solidFill>
                  <a:schemeClr val="tx1"/>
                </a:solidFill>
              </a:rPr>
              <a:t>a</a:t>
            </a:r>
            <a:r>
              <a:rPr lang="zh-CN" altLang="en-US" sz="1800" dirty="0">
                <a:solidFill>
                  <a:schemeClr val="tx1"/>
                </a:solidFill>
              </a:rPr>
              <a:t> </a:t>
            </a:r>
            <a:r>
              <a:rPr lang="en-US" altLang="zh-CN" sz="1800" dirty="0">
                <a:solidFill>
                  <a:schemeClr val="tx1"/>
                </a:solidFill>
              </a:rPr>
              <a:t>system</a:t>
            </a:r>
            <a:r>
              <a:rPr lang="zh-CN" altLang="en-US" sz="1800" dirty="0">
                <a:solidFill>
                  <a:schemeClr val="tx1"/>
                </a:solidFill>
              </a:rPr>
              <a:t> </a:t>
            </a:r>
            <a:r>
              <a:rPr lang="en-US" altLang="zh-CN" sz="1800" dirty="0">
                <a:solidFill>
                  <a:schemeClr val="tx1"/>
                </a:solidFill>
              </a:rPr>
              <a:t>service</a:t>
            </a:r>
            <a:r>
              <a:rPr lang="zh-CN" altLang="en-US" sz="1800" dirty="0">
                <a:solidFill>
                  <a:schemeClr val="tx1"/>
                </a:solidFill>
              </a:rPr>
              <a:t> </a:t>
            </a:r>
            <a:r>
              <a:rPr lang="en-US" altLang="zh-CN" sz="1800" dirty="0">
                <a:solidFill>
                  <a:schemeClr val="tx1"/>
                </a:solidFill>
              </a:rPr>
              <a:t>of</a:t>
            </a:r>
            <a:r>
              <a:rPr lang="zh-CN" altLang="en-US" sz="1800" dirty="0">
                <a:solidFill>
                  <a:schemeClr val="tx1"/>
                </a:solidFill>
              </a:rPr>
              <a:t> </a:t>
            </a:r>
            <a:r>
              <a:rPr lang="en-US" altLang="zh-CN" sz="1800" dirty="0">
                <a:solidFill>
                  <a:schemeClr val="tx1"/>
                </a:solidFill>
              </a:rPr>
              <a:t>Android.</a:t>
            </a:r>
          </a:p>
          <a:p>
            <a:r>
              <a:rPr lang="zh-CN" altLang="en-US" sz="1400" dirty="0">
                <a:solidFill>
                  <a:schemeClr val="accent1"/>
                </a:solidFill>
                <a:latin typeface="+mn-ea"/>
              </a:rPr>
              <a:t>我们发现绝大多数的</a:t>
            </a:r>
            <a:r>
              <a:rPr lang="en-US" altLang="zh-CN" sz="1400" dirty="0">
                <a:solidFill>
                  <a:schemeClr val="accent1"/>
                </a:solidFill>
                <a:latin typeface="+mn-ea"/>
              </a:rPr>
              <a:t>API</a:t>
            </a:r>
            <a:r>
              <a:rPr lang="zh-CN" altLang="en-US" sz="1400" dirty="0">
                <a:solidFill>
                  <a:schemeClr val="accent1"/>
                </a:solidFill>
                <a:latin typeface="+mn-ea"/>
              </a:rPr>
              <a:t>调用其实是由系统服务（</a:t>
            </a:r>
            <a:r>
              <a:rPr lang="en-US" altLang="zh-CN" sz="1400" dirty="0">
                <a:solidFill>
                  <a:schemeClr val="accent1"/>
                </a:solidFill>
                <a:latin typeface="+mn-ea"/>
              </a:rPr>
              <a:t>system services</a:t>
            </a:r>
            <a:r>
              <a:rPr lang="zh-CN" altLang="en-US" sz="1400" dirty="0">
                <a:solidFill>
                  <a:schemeClr val="accent1"/>
                </a:solidFill>
                <a:latin typeface="+mn-ea"/>
              </a:rPr>
              <a:t>）来负责的。</a:t>
            </a:r>
            <a:endParaRPr lang="en-US" sz="1400" dirty="0">
              <a:solidFill>
                <a:schemeClr val="accent1"/>
              </a:solidFill>
              <a:latin typeface="+mn-ea"/>
            </a:endParaRPr>
          </a:p>
        </p:txBody>
      </p:sp>
    </p:spTree>
    <p:extLst>
      <p:ext uri="{BB962C8B-B14F-4D97-AF65-F5344CB8AC3E}">
        <p14:creationId xmlns:p14="http://schemas.microsoft.com/office/powerpoint/2010/main" val="2672466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3DA276D-572A-C080-1E06-9C881F865674}"/>
              </a:ext>
            </a:extLst>
          </p:cNvPr>
          <p:cNvSpPr>
            <a:spLocks noGrp="1"/>
          </p:cNvSpPr>
          <p:nvPr>
            <p:ph type="sldNum" sz="quarter" idx="10"/>
          </p:nvPr>
        </p:nvSpPr>
        <p:spPr/>
        <p:txBody>
          <a:bodyPr/>
          <a:lstStyle/>
          <a:p>
            <a:fld id="{5F396457-15B3-4E2E-8B13-7B7D237986EE}" type="slidenum">
              <a:rPr lang="en-US" altLang="en-US" smtClean="0"/>
              <a:pPr/>
              <a:t>17</a:t>
            </a:fld>
            <a:endParaRPr lang="en-US" altLang="en-US"/>
          </a:p>
        </p:txBody>
      </p:sp>
      <p:sp>
        <p:nvSpPr>
          <p:cNvPr id="43" name="TextBox 42">
            <a:extLst>
              <a:ext uri="{FF2B5EF4-FFF2-40B4-BE49-F238E27FC236}">
                <a16:creationId xmlns:a16="http://schemas.microsoft.com/office/drawing/2014/main" id="{1AB9AC1A-9523-3410-1867-3AF3A6A3CE74}"/>
              </a:ext>
            </a:extLst>
          </p:cNvPr>
          <p:cNvSpPr txBox="1"/>
          <p:nvPr/>
        </p:nvSpPr>
        <p:spPr>
          <a:xfrm>
            <a:off x="884282" y="1768952"/>
            <a:ext cx="10127847" cy="3908762"/>
          </a:xfrm>
          <a:prstGeom prst="rect">
            <a:avLst/>
          </a:prstGeom>
          <a:noFill/>
        </p:spPr>
        <p:txBody>
          <a:bodyPr wrap="square" rtlCol="0">
            <a:spAutoFit/>
          </a:bodyPr>
          <a:lstStyle/>
          <a:p>
            <a:pPr>
              <a:spcAft>
                <a:spcPts val="600"/>
              </a:spcAft>
            </a:pPr>
            <a:r>
              <a:rPr lang="en-US" sz="1800" dirty="0">
                <a:latin typeface="+mn-lt"/>
              </a:rPr>
              <a:t>Through the exploration, U2-I2 recognizes three undocumented access channels:</a:t>
            </a:r>
          </a:p>
          <a:p>
            <a:pPr marL="342900" indent="-342900">
              <a:spcAft>
                <a:spcPts val="600"/>
              </a:spcAft>
              <a:buFont typeface="+mj-lt"/>
              <a:buAutoNum type="arabicParenR"/>
            </a:pPr>
            <a:r>
              <a:rPr lang="en-US" sz="1800" b="1" dirty="0">
                <a:latin typeface="+mn-lt"/>
              </a:rPr>
              <a:t>System settings</a:t>
            </a:r>
          </a:p>
          <a:p>
            <a:pPr marL="800100" lvl="1" indent="-342900">
              <a:spcAft>
                <a:spcPts val="600"/>
              </a:spcAft>
              <a:buFont typeface="Arial" panose="020B0604020202020204" pitchFamily="34" charset="0"/>
              <a:buChar char="•"/>
            </a:pPr>
            <a:r>
              <a:rPr lang="en-US" sz="1800" dirty="0">
                <a:latin typeface="+mn-lt"/>
              </a:rPr>
              <a:t>Stored in persistent storage</a:t>
            </a:r>
          </a:p>
          <a:p>
            <a:pPr marL="800100" lvl="1" indent="-342900">
              <a:spcAft>
                <a:spcPts val="600"/>
              </a:spcAft>
              <a:buFont typeface="Arial" panose="020B0604020202020204" pitchFamily="34" charset="0"/>
              <a:buChar char="•"/>
            </a:pPr>
            <a:r>
              <a:rPr lang="en-US" sz="1800" dirty="0">
                <a:latin typeface="+mn-lt"/>
              </a:rPr>
              <a:t>Three key-value databases (.xml format)</a:t>
            </a:r>
          </a:p>
          <a:p>
            <a:pPr marL="342900" indent="-342900">
              <a:spcAft>
                <a:spcPts val="600"/>
              </a:spcAft>
              <a:buFont typeface="+mj-lt"/>
              <a:buAutoNum type="arabicParenR"/>
            </a:pPr>
            <a:r>
              <a:rPr lang="en-US" sz="1800" b="1" dirty="0">
                <a:latin typeface="+mn-lt"/>
              </a:rPr>
              <a:t>System properties</a:t>
            </a:r>
          </a:p>
          <a:p>
            <a:pPr marL="800100" lvl="1" indent="-342900">
              <a:spcAft>
                <a:spcPts val="600"/>
              </a:spcAft>
              <a:buFont typeface="Arial" panose="020B0604020202020204" pitchFamily="34" charset="0"/>
              <a:buChar char="•"/>
            </a:pPr>
            <a:r>
              <a:rPr lang="en-US" sz="1800" dirty="0">
                <a:latin typeface="+mn-lt"/>
              </a:rPr>
              <a:t>Stored inside system directory</a:t>
            </a:r>
          </a:p>
          <a:p>
            <a:pPr marL="800100" lvl="1" indent="-342900">
              <a:spcAft>
                <a:spcPts val="600"/>
              </a:spcAft>
              <a:buFont typeface="Arial" panose="020B0604020202020204" pitchFamily="34" charset="0"/>
              <a:buChar char="•"/>
            </a:pPr>
            <a:r>
              <a:rPr lang="en-US" sz="1800" dirty="0">
                <a:latin typeface="+mn-lt"/>
              </a:rPr>
              <a:t>Indexed by keys</a:t>
            </a:r>
          </a:p>
          <a:p>
            <a:pPr marL="800100" lvl="1" indent="-342900">
              <a:spcAft>
                <a:spcPts val="600"/>
              </a:spcAft>
              <a:buFont typeface="Arial" panose="020B0604020202020204" pitchFamily="34" charset="0"/>
              <a:buChar char="•"/>
            </a:pPr>
            <a:r>
              <a:rPr lang="en-US" sz="1800" dirty="0">
                <a:latin typeface="+mn-lt"/>
              </a:rPr>
              <a:t>Initialized at boot time</a:t>
            </a:r>
          </a:p>
          <a:p>
            <a:pPr marL="342900" indent="-342900">
              <a:spcAft>
                <a:spcPts val="600"/>
              </a:spcAft>
              <a:buFont typeface="+mj-lt"/>
              <a:buAutoNum type="arabicParenR"/>
            </a:pPr>
            <a:r>
              <a:rPr lang="en-US" sz="1800" b="1" dirty="0">
                <a:latin typeface="+mn-lt"/>
              </a:rPr>
              <a:t>System services</a:t>
            </a:r>
          </a:p>
          <a:p>
            <a:pPr marL="800100" lvl="1" indent="-342900">
              <a:spcAft>
                <a:spcPts val="600"/>
              </a:spcAft>
              <a:buFont typeface="Arial" panose="020B0604020202020204" pitchFamily="34" charset="0"/>
              <a:buChar char="•"/>
            </a:pPr>
            <a:r>
              <a:rPr lang="en-US" sz="1800" dirty="0">
                <a:latin typeface="+mn-lt"/>
              </a:rPr>
              <a:t>Enabled by inter-process communication</a:t>
            </a:r>
          </a:p>
          <a:p>
            <a:pPr marL="800100" lvl="1" indent="-342900">
              <a:spcAft>
                <a:spcPts val="600"/>
              </a:spcAft>
              <a:buFont typeface="Arial" panose="020B0604020202020204" pitchFamily="34" charset="0"/>
              <a:buChar char="•"/>
            </a:pPr>
            <a:r>
              <a:rPr lang="en-US" sz="1800" dirty="0">
                <a:latin typeface="+mn-lt"/>
              </a:rPr>
              <a:t>Serve API requests through its public interfaces</a:t>
            </a:r>
          </a:p>
        </p:txBody>
      </p:sp>
      <p:sp>
        <p:nvSpPr>
          <p:cNvPr id="2" name="TextBox 1">
            <a:extLst>
              <a:ext uri="{FF2B5EF4-FFF2-40B4-BE49-F238E27FC236}">
                <a16:creationId xmlns:a16="http://schemas.microsoft.com/office/drawing/2014/main" id="{114BBC12-EA93-8E48-6353-908E3B655C91}"/>
              </a:ext>
            </a:extLst>
          </p:cNvPr>
          <p:cNvSpPr txBox="1"/>
          <p:nvPr/>
        </p:nvSpPr>
        <p:spPr>
          <a:xfrm>
            <a:off x="909420" y="1180286"/>
            <a:ext cx="5211717" cy="400110"/>
          </a:xfrm>
          <a:prstGeom prst="rect">
            <a:avLst/>
          </a:prstGeom>
          <a:noFill/>
        </p:spPr>
        <p:txBody>
          <a:bodyPr wrap="square">
            <a:spAutoFit/>
          </a:bodyPr>
          <a:lstStyle/>
          <a:p>
            <a:r>
              <a:rPr lang="en-US" altLang="zh-CN" sz="2000" dirty="0">
                <a:solidFill>
                  <a:schemeClr val="accent1"/>
                </a:solidFill>
                <a:latin typeface="+mn-lt"/>
              </a:rPr>
              <a:t>Step</a:t>
            </a:r>
            <a:r>
              <a:rPr lang="zh-CN" altLang="en-US" sz="2000" dirty="0">
                <a:solidFill>
                  <a:schemeClr val="accent1"/>
                </a:solidFill>
                <a:latin typeface="+mn-lt"/>
              </a:rPr>
              <a:t> </a:t>
            </a:r>
            <a:r>
              <a:rPr lang="en-US" altLang="zh-CN" sz="2000" dirty="0">
                <a:solidFill>
                  <a:schemeClr val="accent1"/>
                </a:solidFill>
                <a:latin typeface="+mn-lt"/>
              </a:rPr>
              <a:t>1</a:t>
            </a:r>
            <a:r>
              <a:rPr lang="zh-CN" altLang="en-US" sz="2000" dirty="0">
                <a:solidFill>
                  <a:schemeClr val="accent1"/>
                </a:solidFill>
                <a:latin typeface="+mn-lt"/>
              </a:rPr>
              <a:t> </a:t>
            </a:r>
            <a:r>
              <a:rPr lang="en-US" altLang="zh-CN" sz="2000" dirty="0">
                <a:solidFill>
                  <a:schemeClr val="accent1"/>
                </a:solidFill>
                <a:latin typeface="+mn-lt"/>
              </a:rPr>
              <a:t>-</a:t>
            </a:r>
            <a:r>
              <a:rPr lang="zh-CN" altLang="en-US" sz="2000" dirty="0">
                <a:solidFill>
                  <a:schemeClr val="accent1"/>
                </a:solidFill>
                <a:latin typeface="+mn-lt"/>
              </a:rPr>
              <a:t> </a:t>
            </a:r>
            <a:r>
              <a:rPr lang="en-US" altLang="zh-CN" sz="2000" dirty="0">
                <a:solidFill>
                  <a:schemeClr val="accent1"/>
                </a:solidFill>
                <a:latin typeface="+mn-lt"/>
              </a:rPr>
              <a:t>Access</a:t>
            </a:r>
            <a:r>
              <a:rPr lang="zh-CN" altLang="en-US" sz="2000" dirty="0">
                <a:solidFill>
                  <a:schemeClr val="accent1"/>
                </a:solidFill>
                <a:latin typeface="+mn-lt"/>
              </a:rPr>
              <a:t> </a:t>
            </a:r>
            <a:r>
              <a:rPr lang="en-US" altLang="zh-CN" sz="2000" dirty="0">
                <a:solidFill>
                  <a:schemeClr val="accent1"/>
                </a:solidFill>
                <a:latin typeface="+mn-lt"/>
              </a:rPr>
              <a:t>Channel</a:t>
            </a:r>
            <a:r>
              <a:rPr lang="zh-CN" altLang="en-US" sz="2000" dirty="0">
                <a:solidFill>
                  <a:schemeClr val="accent1"/>
                </a:solidFill>
                <a:latin typeface="+mn-lt"/>
              </a:rPr>
              <a:t> </a:t>
            </a:r>
            <a:r>
              <a:rPr lang="en-US" altLang="zh-CN" sz="2000" dirty="0">
                <a:solidFill>
                  <a:schemeClr val="accent1"/>
                </a:solidFill>
                <a:latin typeface="+mn-lt"/>
              </a:rPr>
              <a:t>Exploration</a:t>
            </a:r>
            <a:endParaRPr lang="en-AU" sz="2000" dirty="0">
              <a:solidFill>
                <a:schemeClr val="accent1"/>
              </a:solidFill>
              <a:latin typeface="+mn-lt"/>
            </a:endParaRPr>
          </a:p>
        </p:txBody>
      </p:sp>
      <p:sp>
        <p:nvSpPr>
          <p:cNvPr id="4" name="TextBox 3">
            <a:extLst>
              <a:ext uri="{FF2B5EF4-FFF2-40B4-BE49-F238E27FC236}">
                <a16:creationId xmlns:a16="http://schemas.microsoft.com/office/drawing/2014/main" id="{6691AF42-9BEC-4772-1EAA-996952ABC6A0}"/>
              </a:ext>
            </a:extLst>
          </p:cNvPr>
          <p:cNvSpPr txBox="1"/>
          <p:nvPr/>
        </p:nvSpPr>
        <p:spPr>
          <a:xfrm>
            <a:off x="896544" y="207462"/>
            <a:ext cx="5399753" cy="1077218"/>
          </a:xfrm>
          <a:prstGeom prst="rect">
            <a:avLst/>
          </a:prstGeom>
          <a:noFill/>
        </p:spPr>
        <p:txBody>
          <a:bodyPr wrap="square">
            <a:spAutoFit/>
          </a:bodyPr>
          <a:lstStyle/>
          <a:p>
            <a:r>
              <a:rPr lang="en-US" altLang="zh-CN" sz="3200" b="1" dirty="0">
                <a:solidFill>
                  <a:schemeClr val="accent1"/>
                </a:solidFill>
                <a:latin typeface="+mn-lt"/>
              </a:rPr>
              <a:t>Assessing</a:t>
            </a:r>
            <a:r>
              <a:rPr lang="zh-CN" altLang="en-US" sz="3200" b="1" dirty="0">
                <a:solidFill>
                  <a:schemeClr val="accent1"/>
                </a:solidFill>
                <a:latin typeface="+mn-lt"/>
              </a:rPr>
              <a:t> </a:t>
            </a:r>
            <a:endParaRPr lang="en-AU" altLang="zh-CN" sz="3200" b="1" dirty="0">
              <a:solidFill>
                <a:schemeClr val="accent1"/>
              </a:solidFill>
              <a:latin typeface="+mn-lt"/>
            </a:endParaRPr>
          </a:p>
          <a:p>
            <a:r>
              <a:rPr lang="en-US" altLang="zh-CN" sz="3200" b="1" u="sng" dirty="0">
                <a:solidFill>
                  <a:schemeClr val="accent1"/>
                </a:solidFill>
                <a:latin typeface="+mn-lt"/>
              </a:rPr>
              <a:t>Un</a:t>
            </a:r>
            <a:r>
              <a:rPr lang="en-US" altLang="zh-CN" sz="3200" b="1" dirty="0">
                <a:solidFill>
                  <a:schemeClr val="accent1"/>
                </a:solidFill>
                <a:latin typeface="+mn-lt"/>
              </a:rPr>
              <a:t>documented Channels</a:t>
            </a:r>
          </a:p>
        </p:txBody>
      </p:sp>
      <p:sp>
        <p:nvSpPr>
          <p:cNvPr id="5" name="Title 1">
            <a:extLst>
              <a:ext uri="{FF2B5EF4-FFF2-40B4-BE49-F238E27FC236}">
                <a16:creationId xmlns:a16="http://schemas.microsoft.com/office/drawing/2014/main" id="{1303A325-A462-8E17-5190-6472819CBCEE}"/>
              </a:ext>
            </a:extLst>
          </p:cNvPr>
          <p:cNvSpPr txBox="1">
            <a:spLocks/>
          </p:cNvSpPr>
          <p:nvPr/>
        </p:nvSpPr>
        <p:spPr>
          <a:xfrm>
            <a:off x="7088777" y="441989"/>
            <a:ext cx="4257020" cy="842691"/>
          </a:xfrm>
        </p:spPr>
        <p:txBody>
          <a:bodyPr anchor="b">
            <a:noAutofit/>
          </a:bodyPr>
          <a:lstStyle>
            <a:lvl1pPr algn="ctr" defTabSz="342874" rtl="0" eaLnBrk="1" fontAlgn="base" hangingPunct="1">
              <a:lnSpc>
                <a:spcPts val="3780"/>
              </a:lnSpc>
              <a:spcBef>
                <a:spcPct val="0"/>
              </a:spcBef>
              <a:spcAft>
                <a:spcPct val="0"/>
              </a:spcAft>
              <a:defRPr sz="3151" kern="1200">
                <a:solidFill>
                  <a:schemeClr val="accent1"/>
                </a:solidFill>
                <a:latin typeface="+mj-lt"/>
                <a:ea typeface="MS PGothic" pitchFamily="34" charset="-128"/>
                <a:cs typeface="ＭＳ Ｐゴシック" charset="0"/>
              </a:defRPr>
            </a:lvl1pPr>
            <a:lvl2pPr algn="ctr" defTabSz="342874" rtl="0" eaLnBrk="1" fontAlgn="base" hangingPunct="1">
              <a:spcBef>
                <a:spcPct val="0"/>
              </a:spcBef>
              <a:spcAft>
                <a:spcPct val="0"/>
              </a:spcAft>
              <a:defRPr sz="3300">
                <a:solidFill>
                  <a:schemeClr val="tx1"/>
                </a:solidFill>
                <a:latin typeface="Arial" charset="0"/>
                <a:ea typeface="MS PGothic" pitchFamily="34" charset="-128"/>
                <a:cs typeface="ＭＳ Ｐゴシック" charset="0"/>
              </a:defRPr>
            </a:lvl2pPr>
            <a:lvl3pPr algn="ctr" defTabSz="342874" rtl="0" eaLnBrk="1" fontAlgn="base" hangingPunct="1">
              <a:spcBef>
                <a:spcPct val="0"/>
              </a:spcBef>
              <a:spcAft>
                <a:spcPct val="0"/>
              </a:spcAft>
              <a:defRPr sz="3300">
                <a:solidFill>
                  <a:schemeClr val="tx1"/>
                </a:solidFill>
                <a:latin typeface="Arial" charset="0"/>
                <a:ea typeface="MS PGothic" pitchFamily="34" charset="-128"/>
                <a:cs typeface="ＭＳ Ｐゴシック" charset="0"/>
              </a:defRPr>
            </a:lvl3pPr>
            <a:lvl4pPr algn="ctr" defTabSz="342874" rtl="0" eaLnBrk="1" fontAlgn="base" hangingPunct="1">
              <a:spcBef>
                <a:spcPct val="0"/>
              </a:spcBef>
              <a:spcAft>
                <a:spcPct val="0"/>
              </a:spcAft>
              <a:defRPr sz="3300">
                <a:solidFill>
                  <a:schemeClr val="tx1"/>
                </a:solidFill>
                <a:latin typeface="Arial" charset="0"/>
                <a:ea typeface="MS PGothic" pitchFamily="34" charset="-128"/>
                <a:cs typeface="ＭＳ Ｐゴシック" charset="0"/>
              </a:defRPr>
            </a:lvl4pPr>
            <a:lvl5pPr algn="ctr" defTabSz="342874" rtl="0" eaLnBrk="1" fontAlgn="base" hangingPunct="1">
              <a:spcBef>
                <a:spcPct val="0"/>
              </a:spcBef>
              <a:spcAft>
                <a:spcPct val="0"/>
              </a:spcAft>
              <a:defRPr sz="3300">
                <a:solidFill>
                  <a:schemeClr val="tx1"/>
                </a:solidFill>
                <a:latin typeface="Arial" charset="0"/>
                <a:ea typeface="MS PGothic" pitchFamily="34" charset="-128"/>
                <a:cs typeface="ＭＳ Ｐゴシック" charset="0"/>
              </a:defRPr>
            </a:lvl5pPr>
            <a:lvl6pPr marL="342874" algn="ctr" defTabSz="342874" rtl="0" eaLnBrk="1" fontAlgn="base" hangingPunct="1">
              <a:spcBef>
                <a:spcPct val="0"/>
              </a:spcBef>
              <a:spcAft>
                <a:spcPct val="0"/>
              </a:spcAft>
              <a:defRPr sz="3300">
                <a:solidFill>
                  <a:schemeClr val="tx1"/>
                </a:solidFill>
                <a:latin typeface="Calibri" charset="0"/>
                <a:ea typeface="ＭＳ Ｐゴシック" charset="0"/>
                <a:cs typeface="ＭＳ Ｐゴシック" charset="0"/>
              </a:defRPr>
            </a:lvl6pPr>
            <a:lvl7pPr marL="685749" algn="ctr" defTabSz="342874" rtl="0" eaLnBrk="1" fontAlgn="base" hangingPunct="1">
              <a:spcBef>
                <a:spcPct val="0"/>
              </a:spcBef>
              <a:spcAft>
                <a:spcPct val="0"/>
              </a:spcAft>
              <a:defRPr sz="3300">
                <a:solidFill>
                  <a:schemeClr val="tx1"/>
                </a:solidFill>
                <a:latin typeface="Calibri" charset="0"/>
                <a:ea typeface="ＭＳ Ｐゴシック" charset="0"/>
                <a:cs typeface="ＭＳ Ｐゴシック" charset="0"/>
              </a:defRPr>
            </a:lvl7pPr>
            <a:lvl8pPr marL="1028624" algn="ctr" defTabSz="342874" rtl="0" eaLnBrk="1" fontAlgn="base" hangingPunct="1">
              <a:spcBef>
                <a:spcPct val="0"/>
              </a:spcBef>
              <a:spcAft>
                <a:spcPct val="0"/>
              </a:spcAft>
              <a:defRPr sz="3300">
                <a:solidFill>
                  <a:schemeClr val="tx1"/>
                </a:solidFill>
                <a:latin typeface="Calibri" charset="0"/>
                <a:ea typeface="ＭＳ Ｐゴシック" charset="0"/>
                <a:cs typeface="ＭＳ Ｐゴシック" charset="0"/>
              </a:defRPr>
            </a:lvl8pPr>
            <a:lvl9pPr marL="1371498" algn="ctr" defTabSz="342874" rtl="0" eaLnBrk="1" fontAlgn="base" hangingPunct="1">
              <a:spcBef>
                <a:spcPct val="0"/>
              </a:spcBef>
              <a:spcAft>
                <a:spcPct val="0"/>
              </a:spcAft>
              <a:defRPr sz="3300">
                <a:solidFill>
                  <a:schemeClr val="tx1"/>
                </a:solidFill>
                <a:latin typeface="Calibri" charset="0"/>
                <a:ea typeface="ＭＳ Ｐゴシック" charset="0"/>
                <a:cs typeface="ＭＳ Ｐゴシック" charset="0"/>
              </a:defRPr>
            </a:lvl9pPr>
          </a:lstStyle>
          <a:p>
            <a:pPr algn="r"/>
            <a:r>
              <a:rPr lang="zh-CN" altLang="en-US" sz="2800" b="1" dirty="0">
                <a:latin typeface="+mn-ea"/>
                <a:ea typeface="+mn-ea"/>
              </a:rPr>
              <a:t>测试</a:t>
            </a:r>
            <a:r>
              <a:rPr lang="zh-CN" altLang="en-US" sz="2800" b="1" dirty="0">
                <a:solidFill>
                  <a:srgbClr val="FF0000"/>
                </a:solidFill>
                <a:latin typeface="+mn-ea"/>
                <a:ea typeface="+mn-ea"/>
              </a:rPr>
              <a:t>非</a:t>
            </a:r>
            <a:r>
              <a:rPr lang="zh-CN" altLang="en-US" sz="2800" b="1" dirty="0">
                <a:latin typeface="+mn-ea"/>
                <a:ea typeface="+mn-ea"/>
              </a:rPr>
              <a:t>官方文档所记录的访问渠道</a:t>
            </a:r>
            <a:endParaRPr lang="en-SG" sz="1200" b="1" dirty="0">
              <a:latin typeface="+mn-ea"/>
              <a:ea typeface="+mn-ea"/>
            </a:endParaRPr>
          </a:p>
        </p:txBody>
      </p:sp>
      <p:sp>
        <p:nvSpPr>
          <p:cNvPr id="6" name="TextBox 5">
            <a:extLst>
              <a:ext uri="{FF2B5EF4-FFF2-40B4-BE49-F238E27FC236}">
                <a16:creationId xmlns:a16="http://schemas.microsoft.com/office/drawing/2014/main" id="{0BB55A13-E02E-E7BB-6A6B-659D781A3649}"/>
              </a:ext>
            </a:extLst>
          </p:cNvPr>
          <p:cNvSpPr txBox="1"/>
          <p:nvPr/>
        </p:nvSpPr>
        <p:spPr>
          <a:xfrm>
            <a:off x="6773780" y="2488394"/>
            <a:ext cx="5108130" cy="2800767"/>
          </a:xfrm>
          <a:prstGeom prst="rect">
            <a:avLst/>
          </a:prstGeom>
          <a:solidFill>
            <a:schemeClr val="bg1">
              <a:lumMod val="95000"/>
            </a:schemeClr>
          </a:solidFill>
        </p:spPr>
        <p:txBody>
          <a:bodyPr wrap="square" rtlCol="0">
            <a:spAutoFit/>
          </a:bodyPr>
          <a:lstStyle/>
          <a:p>
            <a:r>
              <a:rPr lang="zh-CN" altLang="en-US" sz="1600" dirty="0">
                <a:solidFill>
                  <a:srgbClr val="033F7D"/>
                </a:solidFill>
                <a:latin typeface="+mn-ea"/>
                <a:ea typeface="+mn-ea"/>
              </a:rPr>
              <a:t>共发现三个非官方访问渠道：</a:t>
            </a:r>
            <a:endParaRPr lang="en-AU" altLang="zh-CN" sz="1600" dirty="0">
              <a:solidFill>
                <a:srgbClr val="033F7D"/>
              </a:solidFill>
              <a:latin typeface="+mn-ea"/>
              <a:ea typeface="+mn-ea"/>
            </a:endParaRPr>
          </a:p>
          <a:p>
            <a:pPr marL="342900" indent="-342900">
              <a:buFont typeface="+mj-lt"/>
              <a:buAutoNum type="arabicParenR"/>
            </a:pPr>
            <a:r>
              <a:rPr lang="zh-CN" altLang="en-US" sz="1600" dirty="0">
                <a:solidFill>
                  <a:srgbClr val="033F7D"/>
                </a:solidFill>
                <a:latin typeface="+mn-ea"/>
                <a:ea typeface="+mn-ea"/>
              </a:rPr>
              <a:t>系统设置</a:t>
            </a:r>
            <a:endParaRPr lang="en-AU" altLang="zh-CN" sz="1600" dirty="0">
              <a:solidFill>
                <a:srgbClr val="033F7D"/>
              </a:solidFill>
              <a:latin typeface="+mn-ea"/>
              <a:ea typeface="+mn-ea"/>
            </a:endParaRPr>
          </a:p>
          <a:p>
            <a:pPr marL="800100" lvl="1" indent="-342900">
              <a:buFont typeface="Arial" panose="020B0604020202020204" pitchFamily="34" charset="0"/>
              <a:buChar char="•"/>
            </a:pPr>
            <a:r>
              <a:rPr lang="zh-CN" altLang="en-US" sz="1600" dirty="0">
                <a:solidFill>
                  <a:srgbClr val="033F7D"/>
                </a:solidFill>
                <a:latin typeface="+mn-ea"/>
                <a:ea typeface="+mn-ea"/>
              </a:rPr>
              <a:t>永久性保存在手机存储中</a:t>
            </a:r>
            <a:endParaRPr lang="en-AU" altLang="zh-CN" sz="1600" dirty="0">
              <a:solidFill>
                <a:srgbClr val="033F7D"/>
              </a:solidFill>
              <a:latin typeface="+mn-ea"/>
              <a:ea typeface="+mn-ea"/>
            </a:endParaRPr>
          </a:p>
          <a:p>
            <a:pPr marL="800100" lvl="1" indent="-342900">
              <a:buFont typeface="Arial" panose="020B0604020202020204" pitchFamily="34" charset="0"/>
              <a:buChar char="•"/>
            </a:pPr>
            <a:r>
              <a:rPr lang="zh-CN" altLang="en-US" sz="1600" dirty="0">
                <a:solidFill>
                  <a:srgbClr val="033F7D"/>
                </a:solidFill>
                <a:latin typeface="+mn-ea"/>
                <a:ea typeface="+mn-ea"/>
              </a:rPr>
              <a:t>共三个数据库性质的表格（以</a:t>
            </a:r>
            <a:r>
              <a:rPr lang="en-US" altLang="zh-CN" sz="1600" dirty="0">
                <a:solidFill>
                  <a:srgbClr val="033F7D"/>
                </a:solidFill>
                <a:latin typeface="+mn-ea"/>
                <a:ea typeface="+mn-ea"/>
              </a:rPr>
              <a:t>XML</a:t>
            </a:r>
            <a:r>
              <a:rPr lang="zh-CN" altLang="en-US" sz="1600" dirty="0">
                <a:solidFill>
                  <a:srgbClr val="033F7D"/>
                </a:solidFill>
                <a:latin typeface="+mn-ea"/>
                <a:ea typeface="+mn-ea"/>
              </a:rPr>
              <a:t>格式存在）</a:t>
            </a:r>
            <a:endParaRPr lang="en-AU" altLang="zh-CN" sz="1600" dirty="0">
              <a:solidFill>
                <a:srgbClr val="033F7D"/>
              </a:solidFill>
              <a:latin typeface="+mn-ea"/>
              <a:ea typeface="+mn-ea"/>
            </a:endParaRPr>
          </a:p>
          <a:p>
            <a:pPr marL="342900" indent="-342900">
              <a:buFont typeface="+mj-lt"/>
              <a:buAutoNum type="arabicParenR"/>
            </a:pPr>
            <a:r>
              <a:rPr lang="zh-CN" altLang="en-US" sz="1600" dirty="0">
                <a:solidFill>
                  <a:srgbClr val="033F7D"/>
                </a:solidFill>
                <a:latin typeface="+mn-ea"/>
                <a:ea typeface="+mn-ea"/>
              </a:rPr>
              <a:t>系统属性</a:t>
            </a:r>
            <a:endParaRPr lang="en-AU" altLang="zh-CN" sz="1600" dirty="0">
              <a:solidFill>
                <a:srgbClr val="033F7D"/>
              </a:solidFill>
              <a:latin typeface="+mn-ea"/>
              <a:ea typeface="+mn-ea"/>
            </a:endParaRPr>
          </a:p>
          <a:p>
            <a:pPr marL="800100" lvl="1" indent="-342900">
              <a:buFont typeface="Arial" panose="020B0604020202020204" pitchFamily="34" charset="0"/>
              <a:buChar char="•"/>
            </a:pPr>
            <a:r>
              <a:rPr lang="zh-CN" altLang="en-US" sz="1600" dirty="0">
                <a:solidFill>
                  <a:srgbClr val="033F7D"/>
                </a:solidFill>
                <a:latin typeface="+mn-ea"/>
                <a:ea typeface="+mn-ea"/>
              </a:rPr>
              <a:t>保存在系统目录中</a:t>
            </a:r>
            <a:endParaRPr lang="en-AU" altLang="zh-CN" sz="1600" dirty="0">
              <a:solidFill>
                <a:srgbClr val="033F7D"/>
              </a:solidFill>
              <a:latin typeface="+mn-ea"/>
              <a:ea typeface="+mn-ea"/>
            </a:endParaRPr>
          </a:p>
          <a:p>
            <a:pPr marL="800100" lvl="1" indent="-342900">
              <a:buFont typeface="Arial" panose="020B0604020202020204" pitchFamily="34" charset="0"/>
              <a:buChar char="•"/>
            </a:pPr>
            <a:r>
              <a:rPr lang="zh-CN" altLang="en-US" sz="1600" dirty="0">
                <a:solidFill>
                  <a:srgbClr val="033F7D"/>
                </a:solidFill>
                <a:latin typeface="+mn-ea"/>
                <a:ea typeface="+mn-ea"/>
              </a:rPr>
              <a:t>可通过</a:t>
            </a:r>
            <a:r>
              <a:rPr lang="en-US" altLang="zh-CN" sz="1600" dirty="0">
                <a:solidFill>
                  <a:srgbClr val="033F7D"/>
                </a:solidFill>
                <a:latin typeface="+mn-ea"/>
                <a:ea typeface="+mn-ea"/>
              </a:rPr>
              <a:t>key</a:t>
            </a:r>
            <a:r>
              <a:rPr lang="zh-CN" altLang="en-US" sz="1600" dirty="0">
                <a:solidFill>
                  <a:srgbClr val="033F7D"/>
                </a:solidFill>
                <a:latin typeface="+mn-ea"/>
                <a:ea typeface="+mn-ea"/>
              </a:rPr>
              <a:t>查询</a:t>
            </a:r>
            <a:endParaRPr lang="en-AU" altLang="zh-CN" sz="1600" dirty="0">
              <a:solidFill>
                <a:srgbClr val="033F7D"/>
              </a:solidFill>
              <a:latin typeface="+mn-ea"/>
              <a:ea typeface="+mn-ea"/>
            </a:endParaRPr>
          </a:p>
          <a:p>
            <a:pPr marL="800100" lvl="1" indent="-342900">
              <a:buFont typeface="Arial" panose="020B0604020202020204" pitchFamily="34" charset="0"/>
              <a:buChar char="•"/>
            </a:pPr>
            <a:r>
              <a:rPr lang="zh-CN" altLang="en-US" sz="1600" dirty="0">
                <a:solidFill>
                  <a:srgbClr val="033F7D"/>
                </a:solidFill>
                <a:latin typeface="+mn-ea"/>
                <a:ea typeface="+mn-ea"/>
              </a:rPr>
              <a:t>在每次系统启动时写入</a:t>
            </a:r>
            <a:endParaRPr lang="en-AU" altLang="zh-CN" sz="1600" dirty="0">
              <a:solidFill>
                <a:srgbClr val="033F7D"/>
              </a:solidFill>
              <a:latin typeface="+mn-ea"/>
              <a:ea typeface="+mn-ea"/>
            </a:endParaRPr>
          </a:p>
          <a:p>
            <a:pPr marL="342900" indent="-342900">
              <a:buFont typeface="+mj-lt"/>
              <a:buAutoNum type="arabicParenR"/>
            </a:pPr>
            <a:r>
              <a:rPr lang="zh-CN" altLang="en-US" sz="1600" dirty="0">
                <a:solidFill>
                  <a:srgbClr val="033F7D"/>
                </a:solidFill>
                <a:latin typeface="+mn-ea"/>
                <a:ea typeface="+mn-ea"/>
              </a:rPr>
              <a:t>系统服务</a:t>
            </a:r>
            <a:endParaRPr lang="en-AU" altLang="zh-CN" sz="1600" dirty="0">
              <a:solidFill>
                <a:srgbClr val="033F7D"/>
              </a:solidFill>
              <a:latin typeface="+mn-ea"/>
              <a:ea typeface="+mn-ea"/>
            </a:endParaRPr>
          </a:p>
          <a:p>
            <a:pPr marL="800100" lvl="1" indent="-342900">
              <a:buFont typeface="Arial" panose="020B0604020202020204" pitchFamily="34" charset="0"/>
              <a:buChar char="•"/>
            </a:pPr>
            <a:r>
              <a:rPr lang="zh-CN" altLang="en-US" sz="1600" dirty="0">
                <a:solidFill>
                  <a:srgbClr val="033F7D"/>
                </a:solidFill>
                <a:latin typeface="+mn-ea"/>
                <a:ea typeface="+mn-ea"/>
              </a:rPr>
              <a:t>由跨进程通讯实现</a:t>
            </a:r>
            <a:endParaRPr lang="en-AU" altLang="zh-CN" sz="1600" dirty="0">
              <a:solidFill>
                <a:srgbClr val="033F7D"/>
              </a:solidFill>
              <a:latin typeface="+mn-ea"/>
              <a:ea typeface="+mn-ea"/>
            </a:endParaRPr>
          </a:p>
          <a:p>
            <a:pPr marL="800100" lvl="1" indent="-342900">
              <a:buFont typeface="Arial" panose="020B0604020202020204" pitchFamily="34" charset="0"/>
              <a:buChar char="•"/>
            </a:pPr>
            <a:r>
              <a:rPr lang="zh-CN" altLang="en-US" sz="1600" dirty="0">
                <a:solidFill>
                  <a:srgbClr val="033F7D"/>
                </a:solidFill>
                <a:latin typeface="+mn-ea"/>
                <a:ea typeface="+mn-ea"/>
              </a:rPr>
              <a:t>用于回应</a:t>
            </a:r>
            <a:r>
              <a:rPr lang="en-US" altLang="zh-CN" sz="1600" dirty="0">
                <a:solidFill>
                  <a:srgbClr val="033F7D"/>
                </a:solidFill>
                <a:latin typeface="+mn-ea"/>
                <a:ea typeface="+mn-ea"/>
              </a:rPr>
              <a:t>API</a:t>
            </a:r>
            <a:r>
              <a:rPr lang="zh-CN" altLang="en-US" sz="1600" dirty="0">
                <a:solidFill>
                  <a:srgbClr val="033F7D"/>
                </a:solidFill>
                <a:latin typeface="+mn-ea"/>
                <a:ea typeface="+mn-ea"/>
              </a:rPr>
              <a:t>的</a:t>
            </a:r>
            <a:r>
              <a:rPr lang="en-US" altLang="zh-CN" sz="1600" dirty="0">
                <a:solidFill>
                  <a:srgbClr val="033F7D"/>
                </a:solidFill>
                <a:latin typeface="+mn-ea"/>
                <a:ea typeface="+mn-ea"/>
              </a:rPr>
              <a:t>request</a:t>
            </a:r>
            <a:endParaRPr lang="en-AU" altLang="zh-CN" sz="1600" dirty="0">
              <a:solidFill>
                <a:srgbClr val="033F7D"/>
              </a:solidFill>
              <a:latin typeface="+mn-ea"/>
              <a:ea typeface="+mn-ea"/>
            </a:endParaRPr>
          </a:p>
        </p:txBody>
      </p:sp>
    </p:spTree>
    <p:extLst>
      <p:ext uri="{BB962C8B-B14F-4D97-AF65-F5344CB8AC3E}">
        <p14:creationId xmlns:p14="http://schemas.microsoft.com/office/powerpoint/2010/main" val="17883911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3DA276D-572A-C080-1E06-9C881F865674}"/>
              </a:ext>
            </a:extLst>
          </p:cNvPr>
          <p:cNvSpPr>
            <a:spLocks noGrp="1"/>
          </p:cNvSpPr>
          <p:nvPr>
            <p:ph type="sldNum" sz="quarter" idx="10"/>
          </p:nvPr>
        </p:nvSpPr>
        <p:spPr/>
        <p:txBody>
          <a:bodyPr/>
          <a:lstStyle/>
          <a:p>
            <a:fld id="{5F396457-15B3-4E2E-8B13-7B7D237986EE}" type="slidenum">
              <a:rPr lang="en-US" altLang="en-US" smtClean="0"/>
              <a:pPr/>
              <a:t>18</a:t>
            </a:fld>
            <a:endParaRPr lang="en-US" altLang="en-US"/>
          </a:p>
        </p:txBody>
      </p:sp>
      <p:sp>
        <p:nvSpPr>
          <p:cNvPr id="43" name="TextBox 42">
            <a:extLst>
              <a:ext uri="{FF2B5EF4-FFF2-40B4-BE49-F238E27FC236}">
                <a16:creationId xmlns:a16="http://schemas.microsoft.com/office/drawing/2014/main" id="{1AB9AC1A-9523-3410-1867-3AF3A6A3CE74}"/>
              </a:ext>
            </a:extLst>
          </p:cNvPr>
          <p:cNvSpPr txBox="1"/>
          <p:nvPr/>
        </p:nvSpPr>
        <p:spPr>
          <a:xfrm>
            <a:off x="884282" y="1953859"/>
            <a:ext cx="9803383" cy="2646878"/>
          </a:xfrm>
          <a:prstGeom prst="rect">
            <a:avLst/>
          </a:prstGeom>
          <a:noFill/>
        </p:spPr>
        <p:txBody>
          <a:bodyPr wrap="square" rtlCol="0">
            <a:spAutoFit/>
          </a:bodyPr>
          <a:lstStyle/>
          <a:p>
            <a:pPr>
              <a:spcAft>
                <a:spcPts val="1200"/>
              </a:spcAft>
            </a:pPr>
            <a:r>
              <a:rPr lang="en-US" sz="1800" dirty="0">
                <a:latin typeface="+mn-lt"/>
              </a:rPr>
              <a:t>U2-I2 first retrieves entry points through the three undocumented channels, then tests through an app installed on the devices. </a:t>
            </a:r>
          </a:p>
          <a:p>
            <a:pPr>
              <a:spcAft>
                <a:spcPts val="1200"/>
              </a:spcAft>
            </a:pPr>
            <a:endParaRPr lang="en-US" sz="1800" dirty="0">
              <a:latin typeface="+mn-lt"/>
            </a:endParaRPr>
          </a:p>
          <a:p>
            <a:pPr>
              <a:spcAft>
                <a:spcPts val="1200"/>
              </a:spcAft>
            </a:pPr>
            <a:r>
              <a:rPr lang="en-US" sz="1800" dirty="0">
                <a:latin typeface="+mn-lt"/>
              </a:rPr>
              <a:t>U2-I2 makes use of public interfaces to query </a:t>
            </a:r>
            <a:r>
              <a:rPr lang="en-US" sz="1800" b="1" dirty="0">
                <a:latin typeface="+mn-lt"/>
              </a:rPr>
              <a:t>system properties</a:t>
            </a:r>
            <a:r>
              <a:rPr lang="en-US" sz="1800" dirty="0">
                <a:latin typeface="+mn-lt"/>
              </a:rPr>
              <a:t> and </a:t>
            </a:r>
            <a:r>
              <a:rPr lang="en-US" sz="1800" b="1" dirty="0">
                <a:latin typeface="+mn-lt"/>
              </a:rPr>
              <a:t>system settings</a:t>
            </a:r>
          </a:p>
          <a:p>
            <a:pPr>
              <a:spcAft>
                <a:spcPts val="1200"/>
              </a:spcAft>
            </a:pPr>
            <a:endParaRPr lang="en-US" sz="1800" b="1" dirty="0">
              <a:latin typeface="+mn-lt"/>
            </a:endParaRPr>
          </a:p>
          <a:p>
            <a:pPr>
              <a:spcAft>
                <a:spcPts val="1200"/>
              </a:spcAft>
            </a:pPr>
            <a:r>
              <a:rPr lang="en-US" sz="1800" dirty="0">
                <a:latin typeface="+mn-lt"/>
              </a:rPr>
              <a:t>U2-I2 resorts to a “hacking way” through Java reflection to bypass the permission check to invoke </a:t>
            </a:r>
            <a:r>
              <a:rPr lang="en-US" sz="1800" b="1" dirty="0">
                <a:latin typeface="+mn-lt"/>
              </a:rPr>
              <a:t>system services</a:t>
            </a:r>
            <a:r>
              <a:rPr lang="en-US" sz="1800" dirty="0">
                <a:latin typeface="+mn-lt"/>
              </a:rPr>
              <a:t>.</a:t>
            </a:r>
          </a:p>
        </p:txBody>
      </p:sp>
      <p:sp>
        <p:nvSpPr>
          <p:cNvPr id="5" name="TextBox 4">
            <a:extLst>
              <a:ext uri="{FF2B5EF4-FFF2-40B4-BE49-F238E27FC236}">
                <a16:creationId xmlns:a16="http://schemas.microsoft.com/office/drawing/2014/main" id="{BC71FBD2-60FA-4F65-4147-28D37AC5587C}"/>
              </a:ext>
            </a:extLst>
          </p:cNvPr>
          <p:cNvSpPr txBox="1"/>
          <p:nvPr/>
        </p:nvSpPr>
        <p:spPr>
          <a:xfrm>
            <a:off x="909420" y="1189126"/>
            <a:ext cx="6862980" cy="400110"/>
          </a:xfrm>
          <a:prstGeom prst="rect">
            <a:avLst/>
          </a:prstGeom>
          <a:noFill/>
        </p:spPr>
        <p:txBody>
          <a:bodyPr wrap="square">
            <a:spAutoFit/>
          </a:bodyPr>
          <a:lstStyle/>
          <a:p>
            <a:r>
              <a:rPr lang="en-US" altLang="zh-CN" sz="2000" dirty="0">
                <a:solidFill>
                  <a:schemeClr val="accent1"/>
                </a:solidFill>
                <a:latin typeface="+mn-lt"/>
              </a:rPr>
              <a:t>Step</a:t>
            </a:r>
            <a:r>
              <a:rPr lang="zh-CN" altLang="en-US" sz="2000" dirty="0">
                <a:solidFill>
                  <a:schemeClr val="accent1"/>
                </a:solidFill>
                <a:latin typeface="+mn-lt"/>
              </a:rPr>
              <a:t> </a:t>
            </a:r>
            <a:r>
              <a:rPr lang="en-US" altLang="zh-CN" sz="2000" dirty="0">
                <a:solidFill>
                  <a:schemeClr val="accent1"/>
                </a:solidFill>
                <a:latin typeface="+mn-lt"/>
              </a:rPr>
              <a:t>2</a:t>
            </a:r>
            <a:r>
              <a:rPr lang="zh-CN" altLang="en-US" sz="2000" dirty="0">
                <a:solidFill>
                  <a:schemeClr val="accent1"/>
                </a:solidFill>
                <a:latin typeface="+mn-lt"/>
              </a:rPr>
              <a:t> </a:t>
            </a:r>
            <a:r>
              <a:rPr lang="en-US" altLang="zh-CN" sz="2000" dirty="0">
                <a:solidFill>
                  <a:schemeClr val="accent1"/>
                </a:solidFill>
                <a:latin typeface="+mn-lt"/>
              </a:rPr>
              <a:t>–</a:t>
            </a:r>
            <a:r>
              <a:rPr lang="zh-CN" altLang="en-US" sz="2000" dirty="0">
                <a:solidFill>
                  <a:schemeClr val="accent1"/>
                </a:solidFill>
                <a:latin typeface="+mn-lt"/>
              </a:rPr>
              <a:t> </a:t>
            </a:r>
            <a:r>
              <a:rPr lang="en-US" altLang="zh-CN" sz="2000" dirty="0">
                <a:solidFill>
                  <a:schemeClr val="accent1"/>
                </a:solidFill>
                <a:latin typeface="+mn-lt"/>
              </a:rPr>
              <a:t>Retrieving</a:t>
            </a:r>
            <a:r>
              <a:rPr lang="zh-CN" altLang="en-US" sz="2000" dirty="0">
                <a:solidFill>
                  <a:schemeClr val="accent1"/>
                </a:solidFill>
                <a:latin typeface="+mn-lt"/>
              </a:rPr>
              <a:t> </a:t>
            </a:r>
            <a:r>
              <a:rPr lang="en-US" altLang="zh-CN" sz="2000" dirty="0">
                <a:solidFill>
                  <a:schemeClr val="accent1"/>
                </a:solidFill>
                <a:latin typeface="+mn-lt"/>
              </a:rPr>
              <a:t>Entry</a:t>
            </a:r>
            <a:r>
              <a:rPr lang="zh-CN" altLang="en-US" sz="2000" dirty="0">
                <a:solidFill>
                  <a:schemeClr val="accent1"/>
                </a:solidFill>
                <a:latin typeface="+mn-lt"/>
              </a:rPr>
              <a:t> </a:t>
            </a:r>
            <a:r>
              <a:rPr lang="en-US" altLang="zh-CN" sz="2000" dirty="0">
                <a:solidFill>
                  <a:schemeClr val="accent1"/>
                </a:solidFill>
                <a:latin typeface="+mn-lt"/>
              </a:rPr>
              <a:t>Points</a:t>
            </a:r>
            <a:r>
              <a:rPr lang="zh-CN" altLang="en-US" sz="2000" dirty="0">
                <a:solidFill>
                  <a:schemeClr val="accent1"/>
                </a:solidFill>
                <a:latin typeface="+mn-lt"/>
              </a:rPr>
              <a:t> </a:t>
            </a:r>
            <a:r>
              <a:rPr lang="en-US" altLang="zh-CN" sz="2000" dirty="0">
                <a:solidFill>
                  <a:schemeClr val="accent1"/>
                </a:solidFill>
                <a:latin typeface="+mn-lt"/>
              </a:rPr>
              <a:t>and</a:t>
            </a:r>
            <a:r>
              <a:rPr lang="zh-CN" altLang="en-US" sz="2000" dirty="0">
                <a:solidFill>
                  <a:schemeClr val="accent1"/>
                </a:solidFill>
                <a:latin typeface="+mn-lt"/>
              </a:rPr>
              <a:t> </a:t>
            </a:r>
            <a:r>
              <a:rPr lang="en-US" altLang="zh-CN" sz="2000" dirty="0">
                <a:solidFill>
                  <a:schemeClr val="accent1"/>
                </a:solidFill>
                <a:latin typeface="+mn-lt"/>
              </a:rPr>
              <a:t>Testing</a:t>
            </a:r>
            <a:endParaRPr lang="en-AU" sz="2000" dirty="0">
              <a:solidFill>
                <a:schemeClr val="accent1"/>
              </a:solidFill>
              <a:latin typeface="+mn-lt"/>
            </a:endParaRPr>
          </a:p>
        </p:txBody>
      </p:sp>
      <p:sp>
        <p:nvSpPr>
          <p:cNvPr id="9" name="TextBox 8">
            <a:extLst>
              <a:ext uri="{FF2B5EF4-FFF2-40B4-BE49-F238E27FC236}">
                <a16:creationId xmlns:a16="http://schemas.microsoft.com/office/drawing/2014/main" id="{9E49D486-3435-447C-6C7C-D3899D7F5959}"/>
              </a:ext>
            </a:extLst>
          </p:cNvPr>
          <p:cNvSpPr txBox="1"/>
          <p:nvPr/>
        </p:nvSpPr>
        <p:spPr>
          <a:xfrm>
            <a:off x="896544" y="209246"/>
            <a:ext cx="9349038" cy="1077218"/>
          </a:xfrm>
          <a:prstGeom prst="rect">
            <a:avLst/>
          </a:prstGeom>
          <a:noFill/>
        </p:spPr>
        <p:txBody>
          <a:bodyPr wrap="square">
            <a:spAutoFit/>
          </a:bodyPr>
          <a:lstStyle/>
          <a:p>
            <a:r>
              <a:rPr lang="en-US" altLang="zh-CN" sz="3200" b="1" dirty="0">
                <a:solidFill>
                  <a:schemeClr val="accent1"/>
                </a:solidFill>
                <a:latin typeface="+mn-lt"/>
              </a:rPr>
              <a:t>Assessing</a:t>
            </a:r>
            <a:r>
              <a:rPr lang="zh-CN" altLang="en-US" sz="3200" b="1" dirty="0">
                <a:solidFill>
                  <a:schemeClr val="accent1"/>
                </a:solidFill>
                <a:latin typeface="+mn-lt"/>
              </a:rPr>
              <a:t> </a:t>
            </a:r>
            <a:endParaRPr lang="en-AU" altLang="zh-CN" sz="3200" b="1" dirty="0">
              <a:solidFill>
                <a:schemeClr val="accent1"/>
              </a:solidFill>
              <a:latin typeface="+mn-lt"/>
            </a:endParaRPr>
          </a:p>
          <a:p>
            <a:r>
              <a:rPr lang="en-US" altLang="zh-CN" sz="3200" b="1" u="sng" dirty="0">
                <a:solidFill>
                  <a:schemeClr val="accent1"/>
                </a:solidFill>
                <a:latin typeface="+mn-lt"/>
              </a:rPr>
              <a:t>Un</a:t>
            </a:r>
            <a:r>
              <a:rPr lang="en-US" altLang="zh-CN" sz="3200" b="1" dirty="0">
                <a:solidFill>
                  <a:schemeClr val="accent1"/>
                </a:solidFill>
                <a:latin typeface="+mn-lt"/>
              </a:rPr>
              <a:t>documented Channels</a:t>
            </a:r>
          </a:p>
        </p:txBody>
      </p:sp>
      <p:sp>
        <p:nvSpPr>
          <p:cNvPr id="2" name="Title 1">
            <a:extLst>
              <a:ext uri="{FF2B5EF4-FFF2-40B4-BE49-F238E27FC236}">
                <a16:creationId xmlns:a16="http://schemas.microsoft.com/office/drawing/2014/main" id="{3EC5DAE9-9873-D420-BEFD-16417E6F7529}"/>
              </a:ext>
            </a:extLst>
          </p:cNvPr>
          <p:cNvSpPr txBox="1">
            <a:spLocks/>
          </p:cNvSpPr>
          <p:nvPr/>
        </p:nvSpPr>
        <p:spPr>
          <a:xfrm>
            <a:off x="7088777" y="441989"/>
            <a:ext cx="4257020" cy="842691"/>
          </a:xfrm>
        </p:spPr>
        <p:txBody>
          <a:bodyPr anchor="b">
            <a:noAutofit/>
          </a:bodyPr>
          <a:lstStyle>
            <a:lvl1pPr algn="ctr" defTabSz="342874" rtl="0" eaLnBrk="1" fontAlgn="base" hangingPunct="1">
              <a:lnSpc>
                <a:spcPts val="3780"/>
              </a:lnSpc>
              <a:spcBef>
                <a:spcPct val="0"/>
              </a:spcBef>
              <a:spcAft>
                <a:spcPct val="0"/>
              </a:spcAft>
              <a:defRPr sz="3151" kern="1200">
                <a:solidFill>
                  <a:schemeClr val="accent1"/>
                </a:solidFill>
                <a:latin typeface="+mj-lt"/>
                <a:ea typeface="MS PGothic" pitchFamily="34" charset="-128"/>
                <a:cs typeface="ＭＳ Ｐゴシック" charset="0"/>
              </a:defRPr>
            </a:lvl1pPr>
            <a:lvl2pPr algn="ctr" defTabSz="342874" rtl="0" eaLnBrk="1" fontAlgn="base" hangingPunct="1">
              <a:spcBef>
                <a:spcPct val="0"/>
              </a:spcBef>
              <a:spcAft>
                <a:spcPct val="0"/>
              </a:spcAft>
              <a:defRPr sz="3300">
                <a:solidFill>
                  <a:schemeClr val="tx1"/>
                </a:solidFill>
                <a:latin typeface="Arial" charset="0"/>
                <a:ea typeface="MS PGothic" pitchFamily="34" charset="-128"/>
                <a:cs typeface="ＭＳ Ｐゴシック" charset="0"/>
              </a:defRPr>
            </a:lvl2pPr>
            <a:lvl3pPr algn="ctr" defTabSz="342874" rtl="0" eaLnBrk="1" fontAlgn="base" hangingPunct="1">
              <a:spcBef>
                <a:spcPct val="0"/>
              </a:spcBef>
              <a:spcAft>
                <a:spcPct val="0"/>
              </a:spcAft>
              <a:defRPr sz="3300">
                <a:solidFill>
                  <a:schemeClr val="tx1"/>
                </a:solidFill>
                <a:latin typeface="Arial" charset="0"/>
                <a:ea typeface="MS PGothic" pitchFamily="34" charset="-128"/>
                <a:cs typeface="ＭＳ Ｐゴシック" charset="0"/>
              </a:defRPr>
            </a:lvl3pPr>
            <a:lvl4pPr algn="ctr" defTabSz="342874" rtl="0" eaLnBrk="1" fontAlgn="base" hangingPunct="1">
              <a:spcBef>
                <a:spcPct val="0"/>
              </a:spcBef>
              <a:spcAft>
                <a:spcPct val="0"/>
              </a:spcAft>
              <a:defRPr sz="3300">
                <a:solidFill>
                  <a:schemeClr val="tx1"/>
                </a:solidFill>
                <a:latin typeface="Arial" charset="0"/>
                <a:ea typeface="MS PGothic" pitchFamily="34" charset="-128"/>
                <a:cs typeface="ＭＳ Ｐゴシック" charset="0"/>
              </a:defRPr>
            </a:lvl4pPr>
            <a:lvl5pPr algn="ctr" defTabSz="342874" rtl="0" eaLnBrk="1" fontAlgn="base" hangingPunct="1">
              <a:spcBef>
                <a:spcPct val="0"/>
              </a:spcBef>
              <a:spcAft>
                <a:spcPct val="0"/>
              </a:spcAft>
              <a:defRPr sz="3300">
                <a:solidFill>
                  <a:schemeClr val="tx1"/>
                </a:solidFill>
                <a:latin typeface="Arial" charset="0"/>
                <a:ea typeface="MS PGothic" pitchFamily="34" charset="-128"/>
                <a:cs typeface="ＭＳ Ｐゴシック" charset="0"/>
              </a:defRPr>
            </a:lvl5pPr>
            <a:lvl6pPr marL="342874" algn="ctr" defTabSz="342874" rtl="0" eaLnBrk="1" fontAlgn="base" hangingPunct="1">
              <a:spcBef>
                <a:spcPct val="0"/>
              </a:spcBef>
              <a:spcAft>
                <a:spcPct val="0"/>
              </a:spcAft>
              <a:defRPr sz="3300">
                <a:solidFill>
                  <a:schemeClr val="tx1"/>
                </a:solidFill>
                <a:latin typeface="Calibri" charset="0"/>
                <a:ea typeface="ＭＳ Ｐゴシック" charset="0"/>
                <a:cs typeface="ＭＳ Ｐゴシック" charset="0"/>
              </a:defRPr>
            </a:lvl6pPr>
            <a:lvl7pPr marL="685749" algn="ctr" defTabSz="342874" rtl="0" eaLnBrk="1" fontAlgn="base" hangingPunct="1">
              <a:spcBef>
                <a:spcPct val="0"/>
              </a:spcBef>
              <a:spcAft>
                <a:spcPct val="0"/>
              </a:spcAft>
              <a:defRPr sz="3300">
                <a:solidFill>
                  <a:schemeClr val="tx1"/>
                </a:solidFill>
                <a:latin typeface="Calibri" charset="0"/>
                <a:ea typeface="ＭＳ Ｐゴシック" charset="0"/>
                <a:cs typeface="ＭＳ Ｐゴシック" charset="0"/>
              </a:defRPr>
            </a:lvl7pPr>
            <a:lvl8pPr marL="1028624" algn="ctr" defTabSz="342874" rtl="0" eaLnBrk="1" fontAlgn="base" hangingPunct="1">
              <a:spcBef>
                <a:spcPct val="0"/>
              </a:spcBef>
              <a:spcAft>
                <a:spcPct val="0"/>
              </a:spcAft>
              <a:defRPr sz="3300">
                <a:solidFill>
                  <a:schemeClr val="tx1"/>
                </a:solidFill>
                <a:latin typeface="Calibri" charset="0"/>
                <a:ea typeface="ＭＳ Ｐゴシック" charset="0"/>
                <a:cs typeface="ＭＳ Ｐゴシック" charset="0"/>
              </a:defRPr>
            </a:lvl8pPr>
            <a:lvl9pPr marL="1371498" algn="ctr" defTabSz="342874" rtl="0" eaLnBrk="1" fontAlgn="base" hangingPunct="1">
              <a:spcBef>
                <a:spcPct val="0"/>
              </a:spcBef>
              <a:spcAft>
                <a:spcPct val="0"/>
              </a:spcAft>
              <a:defRPr sz="3300">
                <a:solidFill>
                  <a:schemeClr val="tx1"/>
                </a:solidFill>
                <a:latin typeface="Calibri" charset="0"/>
                <a:ea typeface="ＭＳ Ｐゴシック" charset="0"/>
                <a:cs typeface="ＭＳ Ｐゴシック" charset="0"/>
              </a:defRPr>
            </a:lvl9pPr>
          </a:lstStyle>
          <a:p>
            <a:pPr algn="r"/>
            <a:r>
              <a:rPr lang="zh-CN" altLang="en-US" sz="2800" b="1" dirty="0">
                <a:latin typeface="+mn-ea"/>
                <a:ea typeface="+mn-ea"/>
              </a:rPr>
              <a:t>测试</a:t>
            </a:r>
            <a:r>
              <a:rPr lang="zh-CN" altLang="en-US" sz="2800" b="1" dirty="0">
                <a:solidFill>
                  <a:srgbClr val="FF0000"/>
                </a:solidFill>
                <a:latin typeface="+mn-ea"/>
                <a:ea typeface="+mn-ea"/>
              </a:rPr>
              <a:t>非</a:t>
            </a:r>
            <a:r>
              <a:rPr lang="zh-CN" altLang="en-US" sz="2800" b="1" dirty="0">
                <a:latin typeface="+mn-ea"/>
                <a:ea typeface="+mn-ea"/>
              </a:rPr>
              <a:t>官方文档所记录的访问渠道</a:t>
            </a:r>
            <a:endParaRPr lang="en-SG" sz="1200" b="1" dirty="0">
              <a:latin typeface="+mn-ea"/>
              <a:ea typeface="+mn-ea"/>
            </a:endParaRPr>
          </a:p>
        </p:txBody>
      </p:sp>
      <p:sp>
        <p:nvSpPr>
          <p:cNvPr id="4" name="TextBox 3">
            <a:extLst>
              <a:ext uri="{FF2B5EF4-FFF2-40B4-BE49-F238E27FC236}">
                <a16:creationId xmlns:a16="http://schemas.microsoft.com/office/drawing/2014/main" id="{C0590ABB-CDCE-5C5D-25D6-B80FFB3983CC}"/>
              </a:ext>
            </a:extLst>
          </p:cNvPr>
          <p:cNvSpPr txBox="1"/>
          <p:nvPr/>
        </p:nvSpPr>
        <p:spPr>
          <a:xfrm>
            <a:off x="1058368" y="2581148"/>
            <a:ext cx="10054132" cy="338554"/>
          </a:xfrm>
          <a:prstGeom prst="rect">
            <a:avLst/>
          </a:prstGeom>
          <a:solidFill>
            <a:schemeClr val="bg1">
              <a:lumMod val="95000"/>
            </a:schemeClr>
          </a:solidFill>
        </p:spPr>
        <p:txBody>
          <a:bodyPr wrap="square" rtlCol="0">
            <a:spAutoFit/>
          </a:bodyPr>
          <a:lstStyle/>
          <a:p>
            <a:r>
              <a:rPr lang="en-US" altLang="zh-CN" sz="1600" dirty="0">
                <a:solidFill>
                  <a:srgbClr val="033F7D"/>
                </a:solidFill>
                <a:latin typeface="+mn-ea"/>
                <a:ea typeface="+mn-ea"/>
              </a:rPr>
              <a:t>U2I2</a:t>
            </a:r>
            <a:r>
              <a:rPr lang="zh-CN" altLang="en-US" sz="1600" dirty="0">
                <a:solidFill>
                  <a:srgbClr val="033F7D"/>
                </a:solidFill>
                <a:latin typeface="+mn-ea"/>
                <a:ea typeface="+mn-ea"/>
              </a:rPr>
              <a:t>首先检索上述三个非官方渠道的访问点（例如</a:t>
            </a:r>
            <a:r>
              <a:rPr lang="en-US" altLang="zh-CN" sz="1600" dirty="0">
                <a:solidFill>
                  <a:srgbClr val="033F7D"/>
                </a:solidFill>
                <a:latin typeface="+mn-ea"/>
                <a:ea typeface="+mn-ea"/>
              </a:rPr>
              <a:t>keys</a:t>
            </a:r>
            <a:r>
              <a:rPr lang="zh-CN" altLang="en-US" sz="1600" dirty="0">
                <a:solidFill>
                  <a:srgbClr val="033F7D"/>
                </a:solidFill>
                <a:latin typeface="+mn-ea"/>
                <a:ea typeface="+mn-ea"/>
              </a:rPr>
              <a:t>或系统服务的</a:t>
            </a:r>
            <a:r>
              <a:rPr lang="en-US" altLang="zh-CN" sz="1600" dirty="0">
                <a:solidFill>
                  <a:srgbClr val="033F7D"/>
                </a:solidFill>
                <a:latin typeface="+mn-ea"/>
                <a:ea typeface="+mn-ea"/>
              </a:rPr>
              <a:t>class name</a:t>
            </a:r>
            <a:r>
              <a:rPr lang="zh-CN" altLang="en-US" sz="1600" dirty="0">
                <a:solidFill>
                  <a:srgbClr val="033F7D"/>
                </a:solidFill>
                <a:latin typeface="+mn-ea"/>
                <a:ea typeface="+mn-ea"/>
              </a:rPr>
              <a:t>），然后在手机上逐个测试。</a:t>
            </a:r>
            <a:endParaRPr lang="en-AU" altLang="zh-CN" sz="1600" dirty="0">
              <a:solidFill>
                <a:srgbClr val="033F7D"/>
              </a:solidFill>
              <a:latin typeface="+mn-ea"/>
              <a:ea typeface="+mn-ea"/>
            </a:endParaRPr>
          </a:p>
        </p:txBody>
      </p:sp>
      <p:sp>
        <p:nvSpPr>
          <p:cNvPr id="6" name="TextBox 5">
            <a:extLst>
              <a:ext uri="{FF2B5EF4-FFF2-40B4-BE49-F238E27FC236}">
                <a16:creationId xmlns:a16="http://schemas.microsoft.com/office/drawing/2014/main" id="{74BFF938-310F-CC08-15C7-C8353DED59BB}"/>
              </a:ext>
            </a:extLst>
          </p:cNvPr>
          <p:cNvSpPr txBox="1"/>
          <p:nvPr/>
        </p:nvSpPr>
        <p:spPr>
          <a:xfrm>
            <a:off x="1058368" y="3427112"/>
            <a:ext cx="10054132" cy="338554"/>
          </a:xfrm>
          <a:prstGeom prst="rect">
            <a:avLst/>
          </a:prstGeom>
          <a:solidFill>
            <a:schemeClr val="bg1">
              <a:lumMod val="95000"/>
            </a:schemeClr>
          </a:solidFill>
        </p:spPr>
        <p:txBody>
          <a:bodyPr wrap="square" rtlCol="0">
            <a:spAutoFit/>
          </a:bodyPr>
          <a:lstStyle/>
          <a:p>
            <a:r>
              <a:rPr lang="zh-CN" altLang="en-US" sz="1600" dirty="0">
                <a:solidFill>
                  <a:srgbClr val="033F7D"/>
                </a:solidFill>
                <a:latin typeface="+mn-ea"/>
                <a:ea typeface="+mn-ea"/>
              </a:rPr>
              <a:t>对于系统属性和系统设置而言，测试相对简单直接，我们可以直接使用</a:t>
            </a:r>
            <a:r>
              <a:rPr lang="en-US" altLang="zh-CN" sz="1600" dirty="0">
                <a:solidFill>
                  <a:srgbClr val="033F7D"/>
                </a:solidFill>
                <a:latin typeface="+mn-ea"/>
                <a:ea typeface="+mn-ea"/>
              </a:rPr>
              <a:t>API</a:t>
            </a:r>
            <a:r>
              <a:rPr lang="zh-CN" altLang="en-US" sz="1600" dirty="0">
                <a:solidFill>
                  <a:srgbClr val="033F7D"/>
                </a:solidFill>
                <a:latin typeface="+mn-ea"/>
                <a:ea typeface="+mn-ea"/>
              </a:rPr>
              <a:t>访问。</a:t>
            </a:r>
            <a:endParaRPr lang="en-AU" altLang="zh-CN" sz="1600" dirty="0">
              <a:solidFill>
                <a:srgbClr val="033F7D"/>
              </a:solidFill>
              <a:latin typeface="+mn-ea"/>
              <a:ea typeface="+mn-ea"/>
            </a:endParaRPr>
          </a:p>
        </p:txBody>
      </p:sp>
      <p:sp>
        <p:nvSpPr>
          <p:cNvPr id="7" name="TextBox 6">
            <a:extLst>
              <a:ext uri="{FF2B5EF4-FFF2-40B4-BE49-F238E27FC236}">
                <a16:creationId xmlns:a16="http://schemas.microsoft.com/office/drawing/2014/main" id="{9189AF09-1584-07EE-662C-76F4A0A923EB}"/>
              </a:ext>
            </a:extLst>
          </p:cNvPr>
          <p:cNvSpPr txBox="1"/>
          <p:nvPr/>
        </p:nvSpPr>
        <p:spPr>
          <a:xfrm>
            <a:off x="1058368" y="4600737"/>
            <a:ext cx="10054132" cy="338554"/>
          </a:xfrm>
          <a:prstGeom prst="rect">
            <a:avLst/>
          </a:prstGeom>
          <a:solidFill>
            <a:schemeClr val="bg1">
              <a:lumMod val="95000"/>
            </a:schemeClr>
          </a:solidFill>
        </p:spPr>
        <p:txBody>
          <a:bodyPr wrap="square" rtlCol="0">
            <a:spAutoFit/>
          </a:bodyPr>
          <a:lstStyle/>
          <a:p>
            <a:r>
              <a:rPr lang="zh-CN" altLang="en-US" sz="1600" dirty="0">
                <a:solidFill>
                  <a:srgbClr val="033F7D"/>
                </a:solidFill>
                <a:latin typeface="+mn-ea"/>
                <a:ea typeface="+mn-ea"/>
              </a:rPr>
              <a:t>对于系统服务，我们借助</a:t>
            </a:r>
            <a:r>
              <a:rPr lang="en-US" altLang="zh-CN" sz="1600" dirty="0">
                <a:solidFill>
                  <a:srgbClr val="033F7D"/>
                </a:solidFill>
                <a:latin typeface="+mn-ea"/>
                <a:ea typeface="+mn-ea"/>
              </a:rPr>
              <a:t>Java Reflection</a:t>
            </a:r>
            <a:r>
              <a:rPr lang="zh-CN" altLang="en-US" sz="1600" dirty="0">
                <a:solidFill>
                  <a:srgbClr val="033F7D"/>
                </a:solidFill>
                <a:latin typeface="+mn-ea"/>
                <a:ea typeface="+mn-ea"/>
              </a:rPr>
              <a:t>（反射机制）来避开调用系统服务的权限限制。</a:t>
            </a:r>
            <a:endParaRPr lang="en-AU" altLang="zh-CN" sz="1600" dirty="0">
              <a:solidFill>
                <a:srgbClr val="033F7D"/>
              </a:solidFill>
              <a:latin typeface="+mn-ea"/>
              <a:ea typeface="+mn-ea"/>
            </a:endParaRPr>
          </a:p>
        </p:txBody>
      </p:sp>
    </p:spTree>
    <p:extLst>
      <p:ext uri="{BB962C8B-B14F-4D97-AF65-F5344CB8AC3E}">
        <p14:creationId xmlns:p14="http://schemas.microsoft.com/office/powerpoint/2010/main" val="22365933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3DA276D-572A-C080-1E06-9C881F865674}"/>
              </a:ext>
            </a:extLst>
          </p:cNvPr>
          <p:cNvSpPr>
            <a:spLocks noGrp="1"/>
          </p:cNvSpPr>
          <p:nvPr>
            <p:ph type="sldNum" sz="quarter" idx="10"/>
          </p:nvPr>
        </p:nvSpPr>
        <p:spPr/>
        <p:txBody>
          <a:bodyPr/>
          <a:lstStyle/>
          <a:p>
            <a:fld id="{5F396457-15B3-4E2E-8B13-7B7D237986EE}" type="slidenum">
              <a:rPr lang="en-US" altLang="en-US" smtClean="0"/>
              <a:pPr/>
              <a:t>19</a:t>
            </a:fld>
            <a:endParaRPr lang="en-US" altLang="en-US"/>
          </a:p>
        </p:txBody>
      </p:sp>
      <p:sp>
        <p:nvSpPr>
          <p:cNvPr id="43" name="TextBox 42">
            <a:extLst>
              <a:ext uri="{FF2B5EF4-FFF2-40B4-BE49-F238E27FC236}">
                <a16:creationId xmlns:a16="http://schemas.microsoft.com/office/drawing/2014/main" id="{1AB9AC1A-9523-3410-1867-3AF3A6A3CE74}"/>
              </a:ext>
            </a:extLst>
          </p:cNvPr>
          <p:cNvSpPr txBox="1"/>
          <p:nvPr/>
        </p:nvSpPr>
        <p:spPr>
          <a:xfrm>
            <a:off x="884283" y="1773960"/>
            <a:ext cx="4553992" cy="3631763"/>
          </a:xfrm>
          <a:prstGeom prst="rect">
            <a:avLst/>
          </a:prstGeom>
          <a:noFill/>
        </p:spPr>
        <p:txBody>
          <a:bodyPr wrap="square" rtlCol="0">
            <a:spAutoFit/>
          </a:bodyPr>
          <a:lstStyle/>
          <a:p>
            <a:pPr>
              <a:spcAft>
                <a:spcPts val="1200"/>
              </a:spcAft>
            </a:pPr>
            <a:r>
              <a:rPr lang="en-US" sz="1800" dirty="0">
                <a:latin typeface="+mn-lt"/>
              </a:rPr>
              <a:t>U2-I2 adopts a two-step approach to pinpoint unknown or OEM-defined UUIs</a:t>
            </a:r>
          </a:p>
          <a:p>
            <a:pPr marL="342900" indent="-342900">
              <a:spcAft>
                <a:spcPts val="1200"/>
              </a:spcAft>
              <a:buFont typeface="+mj-lt"/>
              <a:buAutoNum type="arabicParenR"/>
            </a:pPr>
            <a:r>
              <a:rPr lang="en-US" sz="1800" dirty="0">
                <a:latin typeface="+mn-lt"/>
              </a:rPr>
              <a:t>Filtering</a:t>
            </a:r>
          </a:p>
          <a:p>
            <a:pPr marL="800100" lvl="1" indent="-342900">
              <a:spcAft>
                <a:spcPts val="1200"/>
              </a:spcAft>
              <a:buFont typeface="Arial" panose="020B0604020202020204" pitchFamily="34" charset="0"/>
              <a:buChar char="•"/>
            </a:pPr>
            <a:r>
              <a:rPr lang="en-US" sz="1800" dirty="0">
                <a:latin typeface="+mn-lt"/>
              </a:rPr>
              <a:t>Excludes values of insufficient size (e.g., 4 hex-digit)</a:t>
            </a:r>
          </a:p>
          <a:p>
            <a:pPr marL="342900" indent="-342900">
              <a:spcAft>
                <a:spcPts val="1200"/>
              </a:spcAft>
              <a:buFont typeface="+mj-lt"/>
              <a:buAutoNum type="arabicParenR"/>
            </a:pPr>
            <a:r>
              <a:rPr lang="en-US" sz="1800" dirty="0">
                <a:latin typeface="+mn-lt"/>
              </a:rPr>
              <a:t>Differential Analysis</a:t>
            </a:r>
          </a:p>
          <a:p>
            <a:pPr marL="800100" lvl="1" indent="-342900">
              <a:spcAft>
                <a:spcPts val="1200"/>
              </a:spcAft>
              <a:buFont typeface="Arial" panose="020B0604020202020204" pitchFamily="34" charset="0"/>
              <a:buChar char="•"/>
            </a:pPr>
            <a:r>
              <a:rPr lang="en-US" sz="1800" dirty="0">
                <a:latin typeface="+mn-lt"/>
              </a:rPr>
              <a:t>Excludes values that are same across devices</a:t>
            </a:r>
          </a:p>
          <a:p>
            <a:pPr marL="800100" lvl="1" indent="-342900">
              <a:spcAft>
                <a:spcPts val="1200"/>
              </a:spcAft>
              <a:buFont typeface="Arial" panose="020B0604020202020204" pitchFamily="34" charset="0"/>
              <a:buChar char="•"/>
            </a:pPr>
            <a:r>
              <a:rPr lang="en-US" sz="1800" dirty="0">
                <a:latin typeface="+mn-lt"/>
              </a:rPr>
              <a:t>Excludes values that are changed after factory reset</a:t>
            </a:r>
          </a:p>
        </p:txBody>
      </p:sp>
      <p:grpSp>
        <p:nvGrpSpPr>
          <p:cNvPr id="17" name="Group 16">
            <a:extLst>
              <a:ext uri="{FF2B5EF4-FFF2-40B4-BE49-F238E27FC236}">
                <a16:creationId xmlns:a16="http://schemas.microsoft.com/office/drawing/2014/main" id="{3E02C491-6514-B2BC-08D2-01D7AEAEF770}"/>
              </a:ext>
            </a:extLst>
          </p:cNvPr>
          <p:cNvGrpSpPr/>
          <p:nvPr/>
        </p:nvGrpSpPr>
        <p:grpSpPr>
          <a:xfrm>
            <a:off x="8969419" y="3702938"/>
            <a:ext cx="1582159" cy="1676667"/>
            <a:chOff x="13607220" y="1504191"/>
            <a:chExt cx="1739485" cy="1843390"/>
          </a:xfrm>
        </p:grpSpPr>
        <p:cxnSp>
          <p:nvCxnSpPr>
            <p:cNvPr id="18" name="Connector: Elbow 17">
              <a:extLst>
                <a:ext uri="{FF2B5EF4-FFF2-40B4-BE49-F238E27FC236}">
                  <a16:creationId xmlns:a16="http://schemas.microsoft.com/office/drawing/2014/main" id="{3943B519-828E-0695-09B0-16945E74A3EE}"/>
                </a:ext>
              </a:extLst>
            </p:cNvPr>
            <p:cNvCxnSpPr>
              <a:cxnSpLocks/>
              <a:stCxn id="29" idx="3"/>
            </p:cNvCxnSpPr>
            <p:nvPr/>
          </p:nvCxnSpPr>
          <p:spPr>
            <a:xfrm flipV="1">
              <a:off x="14525494" y="2481511"/>
              <a:ext cx="538369" cy="433696"/>
            </a:xfrm>
            <a:prstGeom prst="bentConnector3">
              <a:avLst>
                <a:gd name="adj1" fmla="val 99981"/>
              </a:avLst>
            </a:prstGeom>
          </p:spPr>
          <p:style>
            <a:lnRef idx="1">
              <a:schemeClr val="dk1"/>
            </a:lnRef>
            <a:fillRef idx="0">
              <a:schemeClr val="dk1"/>
            </a:fillRef>
            <a:effectRef idx="0">
              <a:schemeClr val="dk1"/>
            </a:effectRef>
            <a:fontRef idx="minor">
              <a:schemeClr val="tx1"/>
            </a:fontRef>
          </p:style>
        </p:cxnSp>
        <p:cxnSp>
          <p:nvCxnSpPr>
            <p:cNvPr id="19" name="Connector: Elbow 18">
              <a:extLst>
                <a:ext uri="{FF2B5EF4-FFF2-40B4-BE49-F238E27FC236}">
                  <a16:creationId xmlns:a16="http://schemas.microsoft.com/office/drawing/2014/main" id="{962CB92C-6691-0FC3-28E4-5AD8B34E22B7}"/>
                </a:ext>
              </a:extLst>
            </p:cNvPr>
            <p:cNvCxnSpPr>
              <a:cxnSpLocks/>
            </p:cNvCxnSpPr>
            <p:nvPr/>
          </p:nvCxnSpPr>
          <p:spPr>
            <a:xfrm rot="16200000" flipH="1">
              <a:off x="14785465" y="2076019"/>
              <a:ext cx="391336" cy="182708"/>
            </a:xfrm>
            <a:prstGeom prst="bentConnector3">
              <a:avLst>
                <a:gd name="adj1" fmla="val 712"/>
              </a:avLst>
            </a:prstGeom>
          </p:spPr>
          <p:style>
            <a:lnRef idx="1">
              <a:schemeClr val="dk1"/>
            </a:lnRef>
            <a:fillRef idx="0">
              <a:schemeClr val="dk1"/>
            </a:fillRef>
            <a:effectRef idx="0">
              <a:schemeClr val="dk1"/>
            </a:effectRef>
            <a:fontRef idx="minor">
              <a:schemeClr val="tx1"/>
            </a:fontRef>
          </p:style>
        </p:cxnSp>
        <p:cxnSp>
          <p:nvCxnSpPr>
            <p:cNvPr id="20" name="Connector: Elbow 19">
              <a:extLst>
                <a:ext uri="{FF2B5EF4-FFF2-40B4-BE49-F238E27FC236}">
                  <a16:creationId xmlns:a16="http://schemas.microsoft.com/office/drawing/2014/main" id="{BAC60C82-A9BA-1B91-310B-8B2F198239C7}"/>
                </a:ext>
              </a:extLst>
            </p:cNvPr>
            <p:cNvCxnSpPr>
              <a:cxnSpLocks/>
              <a:stCxn id="22" idx="3"/>
            </p:cNvCxnSpPr>
            <p:nvPr/>
          </p:nvCxnSpPr>
          <p:spPr>
            <a:xfrm flipV="1">
              <a:off x="14517925" y="1904893"/>
              <a:ext cx="356812" cy="356842"/>
            </a:xfrm>
            <a:prstGeom prst="bentConnector2">
              <a:avLst/>
            </a:prstGeom>
          </p:spPr>
          <p:style>
            <a:lnRef idx="1">
              <a:schemeClr val="dk1"/>
            </a:lnRef>
            <a:fillRef idx="0">
              <a:schemeClr val="dk1"/>
            </a:fillRef>
            <a:effectRef idx="0">
              <a:schemeClr val="dk1"/>
            </a:effectRef>
            <a:fontRef idx="minor">
              <a:schemeClr val="tx1"/>
            </a:fontRef>
          </p:style>
        </p:cxnSp>
        <p:cxnSp>
          <p:nvCxnSpPr>
            <p:cNvPr id="21" name="Connector: Elbow 20">
              <a:extLst>
                <a:ext uri="{FF2B5EF4-FFF2-40B4-BE49-F238E27FC236}">
                  <a16:creationId xmlns:a16="http://schemas.microsoft.com/office/drawing/2014/main" id="{86A4DDC3-3498-4A17-68AE-09C20280F8F0}"/>
                </a:ext>
              </a:extLst>
            </p:cNvPr>
            <p:cNvCxnSpPr>
              <a:cxnSpLocks/>
              <a:stCxn id="24" idx="3"/>
            </p:cNvCxnSpPr>
            <p:nvPr/>
          </p:nvCxnSpPr>
          <p:spPr>
            <a:xfrm>
              <a:off x="14517924" y="1753102"/>
              <a:ext cx="356813" cy="302872"/>
            </a:xfrm>
            <a:prstGeom prst="bentConnector3">
              <a:avLst>
                <a:gd name="adj1" fmla="val 101387"/>
              </a:avLst>
            </a:prstGeom>
          </p:spPr>
          <p:style>
            <a:lnRef idx="1">
              <a:schemeClr val="dk1"/>
            </a:lnRef>
            <a:fillRef idx="0">
              <a:schemeClr val="dk1"/>
            </a:fillRef>
            <a:effectRef idx="0">
              <a:schemeClr val="dk1"/>
            </a:effectRef>
            <a:fontRef idx="minor">
              <a:schemeClr val="tx1"/>
            </a:fontRef>
          </p:style>
        </p:cxnSp>
        <p:pic>
          <p:nvPicPr>
            <p:cNvPr id="22" name="Graphic 21" descr="Smart Phone with solid fill">
              <a:extLst>
                <a:ext uri="{FF2B5EF4-FFF2-40B4-BE49-F238E27FC236}">
                  <a16:creationId xmlns:a16="http://schemas.microsoft.com/office/drawing/2014/main" id="{E6A428D5-7010-CFB0-7FDB-5FD7CC2B38A8}"/>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14679" r="14679"/>
            <a:stretch/>
          </p:blipFill>
          <p:spPr>
            <a:xfrm>
              <a:off x="14166253" y="2012824"/>
              <a:ext cx="351672" cy="497821"/>
            </a:xfrm>
            <a:prstGeom prst="rect">
              <a:avLst/>
            </a:prstGeom>
          </p:spPr>
        </p:pic>
        <p:grpSp>
          <p:nvGrpSpPr>
            <p:cNvPr id="23" name="Group 22">
              <a:extLst>
                <a:ext uri="{FF2B5EF4-FFF2-40B4-BE49-F238E27FC236}">
                  <a16:creationId xmlns:a16="http://schemas.microsoft.com/office/drawing/2014/main" id="{CE63F4B3-AD9D-254C-7FE8-47AFBC9BF3BC}"/>
                </a:ext>
              </a:extLst>
            </p:cNvPr>
            <p:cNvGrpSpPr/>
            <p:nvPr/>
          </p:nvGrpSpPr>
          <p:grpSpPr>
            <a:xfrm rot="16200000">
              <a:off x="14866260" y="2176851"/>
              <a:ext cx="406058" cy="554833"/>
              <a:chOff x="10253395" y="3499359"/>
              <a:chExt cx="406058" cy="554833"/>
            </a:xfrm>
          </p:grpSpPr>
          <p:sp>
            <p:nvSpPr>
              <p:cNvPr id="36" name="Oval 35">
                <a:extLst>
                  <a:ext uri="{FF2B5EF4-FFF2-40B4-BE49-F238E27FC236}">
                    <a16:creationId xmlns:a16="http://schemas.microsoft.com/office/drawing/2014/main" id="{509FA04D-E8C5-119D-B737-9B7122849192}"/>
                  </a:ext>
                </a:extLst>
              </p:cNvPr>
              <p:cNvSpPr/>
              <p:nvPr/>
            </p:nvSpPr>
            <p:spPr>
              <a:xfrm>
                <a:off x="10343527" y="3657609"/>
                <a:ext cx="240613" cy="240613"/>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600"/>
              </a:p>
            </p:txBody>
          </p:sp>
          <p:sp>
            <p:nvSpPr>
              <p:cNvPr id="37" name="TextBox 36">
                <a:extLst>
                  <a:ext uri="{FF2B5EF4-FFF2-40B4-BE49-F238E27FC236}">
                    <a16:creationId xmlns:a16="http://schemas.microsoft.com/office/drawing/2014/main" id="{E524775C-3AD1-1F4D-44D5-27EEB6D7D748}"/>
                  </a:ext>
                </a:extLst>
              </p:cNvPr>
              <p:cNvSpPr txBox="1"/>
              <p:nvPr/>
            </p:nvSpPr>
            <p:spPr>
              <a:xfrm rot="5400000">
                <a:off x="10179007" y="3573747"/>
                <a:ext cx="554833" cy="406058"/>
              </a:xfrm>
              <a:prstGeom prst="rect">
                <a:avLst/>
              </a:prstGeom>
              <a:noFill/>
            </p:spPr>
            <p:txBody>
              <a:bodyPr wrap="square" rtlCol="0">
                <a:spAutoFit/>
              </a:bodyPr>
              <a:lstStyle/>
              <a:p>
                <a:pPr algn="ctr"/>
                <a:r>
                  <a:rPr lang="zh-CN" altLang="en-US" sz="1800" b="1" dirty="0">
                    <a:solidFill>
                      <a:srgbClr val="FF0000"/>
                    </a:solidFill>
                  </a:rPr>
                  <a:t>≠</a:t>
                </a:r>
                <a:endParaRPr lang="en-SG" sz="1800" b="1" dirty="0">
                  <a:solidFill>
                    <a:srgbClr val="FF0000"/>
                  </a:solidFill>
                </a:endParaRPr>
              </a:p>
            </p:txBody>
          </p:sp>
        </p:grpSp>
        <p:pic>
          <p:nvPicPr>
            <p:cNvPr id="24" name="Graphic 23" descr="Smart Phone with solid fill">
              <a:extLst>
                <a:ext uri="{FF2B5EF4-FFF2-40B4-BE49-F238E27FC236}">
                  <a16:creationId xmlns:a16="http://schemas.microsoft.com/office/drawing/2014/main" id="{163B275C-BBF1-47A9-D3A3-79915C492868}"/>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14679" r="14679"/>
            <a:stretch/>
          </p:blipFill>
          <p:spPr>
            <a:xfrm>
              <a:off x="14166252" y="1504191"/>
              <a:ext cx="351672" cy="497821"/>
            </a:xfrm>
            <a:prstGeom prst="rect">
              <a:avLst/>
            </a:prstGeom>
          </p:spPr>
        </p:pic>
        <p:grpSp>
          <p:nvGrpSpPr>
            <p:cNvPr id="25" name="Group 24">
              <a:extLst>
                <a:ext uri="{FF2B5EF4-FFF2-40B4-BE49-F238E27FC236}">
                  <a16:creationId xmlns:a16="http://schemas.microsoft.com/office/drawing/2014/main" id="{2C62C98E-4A64-6F7C-A20D-0FD37B765B21}"/>
                </a:ext>
              </a:extLst>
            </p:cNvPr>
            <p:cNvGrpSpPr/>
            <p:nvPr/>
          </p:nvGrpSpPr>
          <p:grpSpPr>
            <a:xfrm rot="16200000">
              <a:off x="14657136" y="1691600"/>
              <a:ext cx="439896" cy="554833"/>
              <a:chOff x="10476337" y="3502140"/>
              <a:chExt cx="439896" cy="554833"/>
            </a:xfrm>
          </p:grpSpPr>
          <p:sp>
            <p:nvSpPr>
              <p:cNvPr id="34" name="Oval 33">
                <a:extLst>
                  <a:ext uri="{FF2B5EF4-FFF2-40B4-BE49-F238E27FC236}">
                    <a16:creationId xmlns:a16="http://schemas.microsoft.com/office/drawing/2014/main" id="{F03E47A4-A8CB-72B5-75A8-5F400287AD23}"/>
                  </a:ext>
                </a:extLst>
              </p:cNvPr>
              <p:cNvSpPr/>
              <p:nvPr/>
            </p:nvSpPr>
            <p:spPr>
              <a:xfrm>
                <a:off x="10562608" y="3657609"/>
                <a:ext cx="240613" cy="240613"/>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600"/>
              </a:p>
            </p:txBody>
          </p:sp>
          <p:sp>
            <p:nvSpPr>
              <p:cNvPr id="35" name="TextBox 34">
                <a:extLst>
                  <a:ext uri="{FF2B5EF4-FFF2-40B4-BE49-F238E27FC236}">
                    <a16:creationId xmlns:a16="http://schemas.microsoft.com/office/drawing/2014/main" id="{6047A1E4-6A41-AD7B-8FD4-81A6F04806A3}"/>
                  </a:ext>
                </a:extLst>
              </p:cNvPr>
              <p:cNvSpPr txBox="1"/>
              <p:nvPr/>
            </p:nvSpPr>
            <p:spPr>
              <a:xfrm rot="5400000">
                <a:off x="10418868" y="3559609"/>
                <a:ext cx="554833" cy="439896"/>
              </a:xfrm>
              <a:prstGeom prst="rect">
                <a:avLst/>
              </a:prstGeom>
              <a:noFill/>
            </p:spPr>
            <p:txBody>
              <a:bodyPr wrap="square" rtlCol="0">
                <a:spAutoFit/>
              </a:bodyPr>
              <a:lstStyle/>
              <a:p>
                <a:pPr algn="ctr"/>
                <a:r>
                  <a:rPr lang="en-SG" sz="2000" b="1" dirty="0">
                    <a:solidFill>
                      <a:srgbClr val="00B050"/>
                    </a:solidFill>
                  </a:rPr>
                  <a:t>=</a:t>
                </a:r>
              </a:p>
            </p:txBody>
          </p:sp>
        </p:grpSp>
        <p:sp>
          <p:nvSpPr>
            <p:cNvPr id="26" name="TextBox 25">
              <a:extLst>
                <a:ext uri="{FF2B5EF4-FFF2-40B4-BE49-F238E27FC236}">
                  <a16:creationId xmlns:a16="http://schemas.microsoft.com/office/drawing/2014/main" id="{993A7DB8-DD5F-00FF-05D0-941E6C9C862D}"/>
                </a:ext>
              </a:extLst>
            </p:cNvPr>
            <p:cNvSpPr txBox="1"/>
            <p:nvPr/>
          </p:nvSpPr>
          <p:spPr>
            <a:xfrm>
              <a:off x="13607220" y="2454701"/>
              <a:ext cx="1414511" cy="236867"/>
            </a:xfrm>
            <a:prstGeom prst="rect">
              <a:avLst/>
            </a:prstGeom>
            <a:noFill/>
          </p:spPr>
          <p:txBody>
            <a:bodyPr wrap="square" rtlCol="0">
              <a:spAutoFit/>
            </a:bodyPr>
            <a:lstStyle/>
            <a:p>
              <a:pPr algn="ctr"/>
              <a:r>
                <a:rPr lang="en-SG" sz="800" i="1" dirty="0">
                  <a:latin typeface="+mn-lt"/>
                  <a:ea typeface="Linux Libertine" panose="02000503000000000000" pitchFamily="2" charset="0"/>
                  <a:cs typeface="Linux Libertine" panose="02000503000000000000" pitchFamily="2" charset="0"/>
                </a:rPr>
                <a:t>After factory reset</a:t>
              </a:r>
            </a:p>
          </p:txBody>
        </p:sp>
        <p:sp>
          <p:nvSpPr>
            <p:cNvPr id="28" name="TextBox 27">
              <a:extLst>
                <a:ext uri="{FF2B5EF4-FFF2-40B4-BE49-F238E27FC236}">
                  <a16:creationId xmlns:a16="http://schemas.microsoft.com/office/drawing/2014/main" id="{A53FD64E-6436-70B4-3B7F-CC519ABBB1B8}"/>
                </a:ext>
              </a:extLst>
            </p:cNvPr>
            <p:cNvSpPr txBox="1"/>
            <p:nvPr/>
          </p:nvSpPr>
          <p:spPr>
            <a:xfrm>
              <a:off x="13668803" y="3110714"/>
              <a:ext cx="1405911" cy="236867"/>
            </a:xfrm>
            <a:prstGeom prst="rect">
              <a:avLst/>
            </a:prstGeom>
            <a:noFill/>
          </p:spPr>
          <p:txBody>
            <a:bodyPr wrap="square" rtlCol="0">
              <a:spAutoFit/>
            </a:bodyPr>
            <a:lstStyle/>
            <a:p>
              <a:pPr algn="ctr"/>
              <a:r>
                <a:rPr lang="en-SG" sz="800" i="1" dirty="0">
                  <a:latin typeface="+mn-lt"/>
                  <a:ea typeface="Linux Libertine" panose="02000503000000000000" pitchFamily="2" charset="0"/>
                  <a:cs typeface="Linux Libertine" panose="02000503000000000000" pitchFamily="2" charset="0"/>
                </a:rPr>
                <a:t>Same model devices</a:t>
              </a:r>
            </a:p>
          </p:txBody>
        </p:sp>
        <p:pic>
          <p:nvPicPr>
            <p:cNvPr id="29" name="Graphic 28" descr="Smart Phone with solid fill">
              <a:extLst>
                <a:ext uri="{FF2B5EF4-FFF2-40B4-BE49-F238E27FC236}">
                  <a16:creationId xmlns:a16="http://schemas.microsoft.com/office/drawing/2014/main" id="{6C5C7B7C-CAFF-FDCE-A28D-67117F534DE9}"/>
                </a:ext>
              </a:extLst>
            </p:cNvPr>
            <p:cNvPicPr>
              <a:picLocks noChangeAspect="1"/>
            </p:cNvPicPr>
            <p:nvPr/>
          </p:nvPicPr>
          <p:blipFill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14679" r="14679"/>
            <a:stretch/>
          </p:blipFill>
          <p:spPr>
            <a:xfrm>
              <a:off x="14173822" y="2666296"/>
              <a:ext cx="351672" cy="497821"/>
            </a:xfrm>
            <a:prstGeom prst="rect">
              <a:avLst/>
            </a:prstGeom>
          </p:spPr>
        </p:pic>
        <p:sp>
          <p:nvSpPr>
            <p:cNvPr id="30" name="TextBox 29">
              <a:extLst>
                <a:ext uri="{FF2B5EF4-FFF2-40B4-BE49-F238E27FC236}">
                  <a16:creationId xmlns:a16="http://schemas.microsoft.com/office/drawing/2014/main" id="{ADDF2909-1FB6-CCBD-2F5E-E5693994508A}"/>
                </a:ext>
              </a:extLst>
            </p:cNvPr>
            <p:cNvSpPr txBox="1"/>
            <p:nvPr/>
          </p:nvSpPr>
          <p:spPr>
            <a:xfrm>
              <a:off x="14244077" y="2145120"/>
              <a:ext cx="187841" cy="287624"/>
            </a:xfrm>
            <a:prstGeom prst="rect">
              <a:avLst/>
            </a:prstGeom>
            <a:noFill/>
          </p:spPr>
          <p:txBody>
            <a:bodyPr wrap="square" rtlCol="0">
              <a:spAutoFit/>
            </a:bodyPr>
            <a:lstStyle/>
            <a:p>
              <a:pPr algn="ctr"/>
              <a:r>
                <a:rPr lang="en-SG" sz="1100" b="1" dirty="0">
                  <a:solidFill>
                    <a:schemeClr val="accent1">
                      <a:lumMod val="75000"/>
                    </a:schemeClr>
                  </a:solidFill>
                  <a:latin typeface="Linux Libertine" panose="02000503000000000000" pitchFamily="2" charset="0"/>
                  <a:ea typeface="Linux Libertine" panose="02000503000000000000" pitchFamily="2" charset="0"/>
                  <a:cs typeface="Linux Libertine" panose="02000503000000000000" pitchFamily="2" charset="0"/>
                </a:rPr>
                <a:t>A</a:t>
              </a:r>
            </a:p>
          </p:txBody>
        </p:sp>
        <p:sp>
          <p:nvSpPr>
            <p:cNvPr id="31" name="TextBox 30">
              <a:extLst>
                <a:ext uri="{FF2B5EF4-FFF2-40B4-BE49-F238E27FC236}">
                  <a16:creationId xmlns:a16="http://schemas.microsoft.com/office/drawing/2014/main" id="{55755302-FB49-2E12-E869-30D2A350ADC1}"/>
                </a:ext>
              </a:extLst>
            </p:cNvPr>
            <p:cNvSpPr txBox="1"/>
            <p:nvPr/>
          </p:nvSpPr>
          <p:spPr>
            <a:xfrm>
              <a:off x="14218975" y="1573771"/>
              <a:ext cx="263107" cy="287624"/>
            </a:xfrm>
            <a:prstGeom prst="rect">
              <a:avLst/>
            </a:prstGeom>
            <a:noFill/>
          </p:spPr>
          <p:txBody>
            <a:bodyPr wrap="square" rtlCol="0">
              <a:spAutoFit/>
            </a:bodyPr>
            <a:lstStyle/>
            <a:p>
              <a:pPr algn="ctr"/>
              <a:r>
                <a:rPr lang="en-SG" sz="1100" b="1" dirty="0">
                  <a:solidFill>
                    <a:schemeClr val="accent1">
                      <a:lumMod val="75000"/>
                    </a:schemeClr>
                  </a:solidFill>
                  <a:latin typeface="Linux Libertine" panose="02000503000000000000" pitchFamily="2" charset="0"/>
                  <a:ea typeface="Linux Libertine" panose="02000503000000000000" pitchFamily="2" charset="0"/>
                  <a:cs typeface="Linux Libertine" panose="02000503000000000000" pitchFamily="2" charset="0"/>
                </a:rPr>
                <a:t>A</a:t>
              </a:r>
              <a:endParaRPr lang="en-SG" sz="1100" b="1" baseline="30000" dirty="0">
                <a:solidFill>
                  <a:schemeClr val="accent1">
                    <a:lumMod val="75000"/>
                  </a:schemeClr>
                </a:solidFill>
                <a:latin typeface="Linux Libertine" panose="02000503000000000000" pitchFamily="2" charset="0"/>
                <a:ea typeface="Linux Libertine" panose="02000503000000000000" pitchFamily="2" charset="0"/>
                <a:cs typeface="Linux Libertine" panose="02000503000000000000" pitchFamily="2" charset="0"/>
              </a:endParaRPr>
            </a:p>
          </p:txBody>
        </p:sp>
        <p:sp>
          <p:nvSpPr>
            <p:cNvPr id="32" name="TextBox 31">
              <a:extLst>
                <a:ext uri="{FF2B5EF4-FFF2-40B4-BE49-F238E27FC236}">
                  <a16:creationId xmlns:a16="http://schemas.microsoft.com/office/drawing/2014/main" id="{C4F1CF0F-EBA1-F561-2F45-0FDBAA179909}"/>
                </a:ext>
              </a:extLst>
            </p:cNvPr>
            <p:cNvSpPr txBox="1"/>
            <p:nvPr/>
          </p:nvSpPr>
          <p:spPr>
            <a:xfrm>
              <a:off x="14259741" y="2783919"/>
              <a:ext cx="187841" cy="287624"/>
            </a:xfrm>
            <a:prstGeom prst="rect">
              <a:avLst/>
            </a:prstGeom>
            <a:noFill/>
          </p:spPr>
          <p:txBody>
            <a:bodyPr wrap="square" rtlCol="0">
              <a:spAutoFit/>
            </a:bodyPr>
            <a:lstStyle/>
            <a:p>
              <a:pPr algn="ctr"/>
              <a:r>
                <a:rPr lang="en-SG" sz="1100" b="1" dirty="0">
                  <a:solidFill>
                    <a:schemeClr val="accent6">
                      <a:lumMod val="75000"/>
                    </a:schemeClr>
                  </a:solidFill>
                  <a:latin typeface="Linux Libertine" panose="02000503000000000000" pitchFamily="2" charset="0"/>
                  <a:ea typeface="Linux Libertine" panose="02000503000000000000" pitchFamily="2" charset="0"/>
                  <a:cs typeface="Linux Libertine" panose="02000503000000000000" pitchFamily="2" charset="0"/>
                </a:rPr>
                <a:t>B</a:t>
              </a:r>
            </a:p>
          </p:txBody>
        </p:sp>
        <p:sp>
          <p:nvSpPr>
            <p:cNvPr id="33" name="TextBox 32">
              <a:extLst>
                <a:ext uri="{FF2B5EF4-FFF2-40B4-BE49-F238E27FC236}">
                  <a16:creationId xmlns:a16="http://schemas.microsoft.com/office/drawing/2014/main" id="{8491FAFA-8FA4-D17C-F3F9-2CBA4BD498C0}"/>
                </a:ext>
              </a:extLst>
            </p:cNvPr>
            <p:cNvSpPr txBox="1"/>
            <p:nvPr/>
          </p:nvSpPr>
          <p:spPr>
            <a:xfrm>
              <a:off x="14294596" y="2115097"/>
              <a:ext cx="187841" cy="287624"/>
            </a:xfrm>
            <a:prstGeom prst="rect">
              <a:avLst/>
            </a:prstGeom>
            <a:noFill/>
          </p:spPr>
          <p:txBody>
            <a:bodyPr wrap="square" rtlCol="0">
              <a:spAutoFit/>
            </a:bodyPr>
            <a:lstStyle/>
            <a:p>
              <a:pPr algn="ctr"/>
              <a:r>
                <a:rPr lang="en-SG" sz="1100" b="1" dirty="0">
                  <a:solidFill>
                    <a:schemeClr val="accent1">
                      <a:lumMod val="75000"/>
                    </a:schemeClr>
                  </a:solidFill>
                  <a:latin typeface="Linux Libertine" panose="02000503000000000000" pitchFamily="2" charset="0"/>
                  <a:ea typeface="Linux Libertine" panose="02000503000000000000" pitchFamily="2" charset="0"/>
                  <a:cs typeface="Linux Libertine" panose="02000503000000000000" pitchFamily="2" charset="0"/>
                </a:rPr>
                <a:t>*</a:t>
              </a:r>
            </a:p>
          </p:txBody>
        </p:sp>
      </p:grpSp>
      <p:grpSp>
        <p:nvGrpSpPr>
          <p:cNvPr id="38" name="Group 37">
            <a:extLst>
              <a:ext uri="{FF2B5EF4-FFF2-40B4-BE49-F238E27FC236}">
                <a16:creationId xmlns:a16="http://schemas.microsoft.com/office/drawing/2014/main" id="{207C3FA7-32BB-EA3E-471A-F7F895AFD584}"/>
              </a:ext>
            </a:extLst>
          </p:cNvPr>
          <p:cNvGrpSpPr/>
          <p:nvPr/>
        </p:nvGrpSpPr>
        <p:grpSpPr>
          <a:xfrm>
            <a:off x="7999150" y="3683925"/>
            <a:ext cx="1031649" cy="1815882"/>
            <a:chOff x="12187306" y="4254633"/>
            <a:chExt cx="1031649" cy="1815882"/>
          </a:xfrm>
        </p:grpSpPr>
        <p:grpSp>
          <p:nvGrpSpPr>
            <p:cNvPr id="39" name="Group 38">
              <a:extLst>
                <a:ext uri="{FF2B5EF4-FFF2-40B4-BE49-F238E27FC236}">
                  <a16:creationId xmlns:a16="http://schemas.microsoft.com/office/drawing/2014/main" id="{C8BC93A2-778A-F963-4D85-11A355170004}"/>
                </a:ext>
              </a:extLst>
            </p:cNvPr>
            <p:cNvGrpSpPr/>
            <p:nvPr/>
          </p:nvGrpSpPr>
          <p:grpSpPr>
            <a:xfrm>
              <a:off x="12187306" y="4254633"/>
              <a:ext cx="1031649" cy="1815882"/>
              <a:chOff x="13051679" y="1522920"/>
              <a:chExt cx="1031649" cy="1815882"/>
            </a:xfrm>
          </p:grpSpPr>
          <p:sp>
            <p:nvSpPr>
              <p:cNvPr id="46" name="TextBox 45">
                <a:extLst>
                  <a:ext uri="{FF2B5EF4-FFF2-40B4-BE49-F238E27FC236}">
                    <a16:creationId xmlns:a16="http://schemas.microsoft.com/office/drawing/2014/main" id="{EE4271EF-39FF-B6D9-2AF8-B354C81A2BC6}"/>
                  </a:ext>
                </a:extLst>
              </p:cNvPr>
              <p:cNvSpPr txBox="1"/>
              <p:nvPr/>
            </p:nvSpPr>
            <p:spPr>
              <a:xfrm>
                <a:off x="13051679" y="1522920"/>
                <a:ext cx="830692" cy="1815882"/>
              </a:xfrm>
              <a:prstGeom prst="rect">
                <a:avLst/>
              </a:prstGeom>
              <a:noFill/>
            </p:spPr>
            <p:txBody>
              <a:bodyPr wrap="square" rtlCol="0">
                <a:spAutoFit/>
              </a:bodyPr>
              <a:lstStyle/>
              <a:p>
                <a:r>
                  <a:rPr lang="zh-CN" altLang="en-US" sz="800" b="1" dirty="0">
                    <a:latin typeface="Walbaum Display Heavy" panose="020B0604020202020204" pitchFamily="18" charset="0"/>
                    <a:ea typeface="Linux Libertine" panose="02000503000000000000" pitchFamily="2" charset="0"/>
                    <a:cs typeface="Linux Libertine" panose="02000503000000000000" pitchFamily="2" charset="0"/>
                  </a:rPr>
                  <a:t>***</a:t>
                </a:r>
                <a:r>
                  <a:rPr lang="en-SG" altLang="zh-CN" sz="800" b="1" dirty="0">
                    <a:latin typeface="Walbaum Display Heavy" panose="020B0604020202020204" pitchFamily="18" charset="0"/>
                    <a:ea typeface="Linux Libertine" panose="02000503000000000000" pitchFamily="2" charset="0"/>
                    <a:cs typeface="Linux Libertine" panose="02000503000000000000" pitchFamily="2" charset="0"/>
                  </a:rPr>
                  <a:t>******</a:t>
                </a:r>
                <a:r>
                  <a:rPr lang="zh-CN" altLang="en-US" sz="800" b="1" dirty="0">
                    <a:latin typeface="Walbaum Display Heavy" panose="020B0604020202020204" pitchFamily="18" charset="0"/>
                    <a:ea typeface="Linux Libertine" panose="02000503000000000000" pitchFamily="2" charset="0"/>
                    <a:cs typeface="Linux Libertine" panose="02000503000000000000" pitchFamily="2" charset="0"/>
                  </a:rPr>
                  <a:t>**</a:t>
                </a:r>
                <a:endParaRPr lang="en-SG" altLang="zh-CN" sz="800" b="1" dirty="0">
                  <a:latin typeface="Walbaum Display Heavy" panose="020B0604020202020204" pitchFamily="18" charset="0"/>
                  <a:ea typeface="Linux Libertine" panose="02000503000000000000" pitchFamily="2" charset="0"/>
                  <a:cs typeface="Linux Libertine" panose="02000503000000000000" pitchFamily="2" charset="0"/>
                </a:endParaRPr>
              </a:p>
              <a:p>
                <a:r>
                  <a:rPr lang="zh-CN" altLang="en-US" sz="800" b="1" dirty="0">
                    <a:latin typeface="Walbaum Display Heavy" panose="020B0604020202020204" pitchFamily="18" charset="0"/>
                    <a:ea typeface="Linux Libertine" panose="02000503000000000000" pitchFamily="2" charset="0"/>
                    <a:cs typeface="Linux Libertine" panose="02000503000000000000" pitchFamily="2" charset="0"/>
                  </a:rPr>
                  <a:t>********</a:t>
                </a:r>
                <a:endParaRPr lang="en-SG" altLang="zh-CN" sz="800" b="1" dirty="0">
                  <a:latin typeface="Walbaum Display Heavy" panose="020B0604020202020204" pitchFamily="18" charset="0"/>
                  <a:ea typeface="Linux Libertine" panose="02000503000000000000" pitchFamily="2" charset="0"/>
                  <a:cs typeface="Linux Libertine" panose="02000503000000000000" pitchFamily="2" charset="0"/>
                </a:endParaRPr>
              </a:p>
              <a:p>
                <a:r>
                  <a:rPr lang="zh-CN" altLang="en-US" sz="800" b="1" dirty="0">
                    <a:latin typeface="Walbaum Display Heavy" panose="020B0604020202020204" pitchFamily="18" charset="0"/>
                    <a:ea typeface="Linux Libertine" panose="02000503000000000000" pitchFamily="2" charset="0"/>
                    <a:cs typeface="Linux Libertine" panose="02000503000000000000" pitchFamily="2" charset="0"/>
                  </a:rPr>
                  <a:t>*</a:t>
                </a:r>
                <a:endParaRPr lang="en-SG" altLang="zh-CN" sz="800" b="1" dirty="0">
                  <a:latin typeface="Walbaum Display Heavy" panose="020B0604020202020204" pitchFamily="18" charset="0"/>
                  <a:ea typeface="Linux Libertine" panose="02000503000000000000" pitchFamily="2" charset="0"/>
                  <a:cs typeface="Linux Libertine" panose="02000503000000000000" pitchFamily="2" charset="0"/>
                </a:endParaRPr>
              </a:p>
              <a:p>
                <a:r>
                  <a:rPr lang="zh-CN" altLang="en-US" sz="800" b="1" dirty="0">
                    <a:latin typeface="Walbaum Display Heavy" panose="020B0604020202020204" pitchFamily="18" charset="0"/>
                    <a:ea typeface="Linux Libertine" panose="02000503000000000000" pitchFamily="2" charset="0"/>
                    <a:cs typeface="Linux Libertine" panose="02000503000000000000" pitchFamily="2" charset="0"/>
                  </a:rPr>
                  <a:t>******</a:t>
                </a:r>
                <a:endParaRPr lang="en-SG" altLang="zh-CN" sz="800" b="1" dirty="0">
                  <a:latin typeface="Walbaum Display Heavy" panose="020B0604020202020204" pitchFamily="18" charset="0"/>
                  <a:ea typeface="Linux Libertine" panose="02000503000000000000" pitchFamily="2" charset="0"/>
                  <a:cs typeface="Linux Libertine" panose="02000503000000000000" pitchFamily="2" charset="0"/>
                </a:endParaRPr>
              </a:p>
              <a:p>
                <a:r>
                  <a:rPr lang="zh-CN" altLang="en-US" sz="800" b="1" dirty="0">
                    <a:latin typeface="Walbaum Display Heavy" panose="020B0604020202020204" pitchFamily="18" charset="0"/>
                    <a:ea typeface="Linux Libertine" panose="02000503000000000000" pitchFamily="2" charset="0"/>
                    <a:cs typeface="Linux Libertine" panose="02000503000000000000" pitchFamily="2" charset="0"/>
                  </a:rPr>
                  <a:t>****</a:t>
                </a:r>
                <a:r>
                  <a:rPr lang="en-SG" altLang="zh-CN" sz="800" b="1" dirty="0">
                    <a:latin typeface="Walbaum Display Heavy" panose="020B0604020202020204" pitchFamily="18" charset="0"/>
                    <a:ea typeface="Linux Libertine" panose="02000503000000000000" pitchFamily="2" charset="0"/>
                    <a:cs typeface="Linux Libertine" panose="02000503000000000000" pitchFamily="2" charset="0"/>
                  </a:rPr>
                  <a:t>***</a:t>
                </a:r>
                <a:r>
                  <a:rPr lang="zh-CN" altLang="en-US" sz="800" b="1" dirty="0">
                    <a:latin typeface="Walbaum Display Heavy" panose="020B0604020202020204" pitchFamily="18" charset="0"/>
                    <a:ea typeface="Linux Libertine" panose="02000503000000000000" pitchFamily="2" charset="0"/>
                    <a:cs typeface="Linux Libertine" panose="02000503000000000000" pitchFamily="2" charset="0"/>
                  </a:rPr>
                  <a:t>****</a:t>
                </a:r>
                <a:endParaRPr lang="en-SG" altLang="zh-CN" sz="800" b="1" dirty="0">
                  <a:latin typeface="Walbaum Display Heavy" panose="020B0604020202020204" pitchFamily="18" charset="0"/>
                  <a:ea typeface="Linux Libertine" panose="02000503000000000000" pitchFamily="2" charset="0"/>
                  <a:cs typeface="Linux Libertine" panose="02000503000000000000" pitchFamily="2" charset="0"/>
                </a:endParaRPr>
              </a:p>
              <a:p>
                <a:r>
                  <a:rPr lang="zh-CN" altLang="en-US" sz="800" b="1" dirty="0">
                    <a:latin typeface="Walbaum Display Heavy" panose="020B0604020202020204" pitchFamily="18" charset="0"/>
                    <a:ea typeface="Linux Libertine" panose="02000503000000000000" pitchFamily="2" charset="0"/>
                    <a:cs typeface="Linux Libertine" panose="02000503000000000000" pitchFamily="2" charset="0"/>
                  </a:rPr>
                  <a:t>***</a:t>
                </a:r>
                <a:endParaRPr lang="en-SG" altLang="zh-CN" sz="800" b="1" dirty="0">
                  <a:latin typeface="Walbaum Display Heavy" panose="020B0604020202020204" pitchFamily="18" charset="0"/>
                  <a:ea typeface="Linux Libertine" panose="02000503000000000000" pitchFamily="2" charset="0"/>
                  <a:cs typeface="Linux Libertine" panose="02000503000000000000" pitchFamily="2" charset="0"/>
                </a:endParaRPr>
              </a:p>
              <a:p>
                <a:r>
                  <a:rPr lang="zh-CN" altLang="en-US" sz="800" b="1" dirty="0">
                    <a:latin typeface="Walbaum Display Heavy" panose="020B0604020202020204" pitchFamily="18" charset="0"/>
                    <a:ea typeface="Linux Libertine" panose="02000503000000000000" pitchFamily="2" charset="0"/>
                    <a:cs typeface="Linux Libertine" panose="02000503000000000000" pitchFamily="2" charset="0"/>
                  </a:rPr>
                  <a:t>******</a:t>
                </a:r>
                <a:endParaRPr lang="en-SG" altLang="zh-CN" sz="800" b="1" dirty="0">
                  <a:latin typeface="Walbaum Display Heavy" panose="020B0604020202020204" pitchFamily="18" charset="0"/>
                  <a:ea typeface="Linux Libertine" panose="02000503000000000000" pitchFamily="2" charset="0"/>
                  <a:cs typeface="Linux Libertine" panose="02000503000000000000" pitchFamily="2" charset="0"/>
                </a:endParaRPr>
              </a:p>
              <a:p>
                <a:r>
                  <a:rPr lang="zh-CN" altLang="en-US" sz="800" b="1" dirty="0">
                    <a:latin typeface="Walbaum Display Heavy" panose="020B0604020202020204" pitchFamily="18" charset="0"/>
                    <a:ea typeface="Linux Libertine" panose="02000503000000000000" pitchFamily="2" charset="0"/>
                    <a:cs typeface="Linux Libertine" panose="02000503000000000000" pitchFamily="2" charset="0"/>
                  </a:rPr>
                  <a:t>*****</a:t>
                </a:r>
                <a:endParaRPr lang="en-SG" altLang="zh-CN" sz="800" b="1" dirty="0">
                  <a:latin typeface="Walbaum Display Heavy" panose="020B0604020202020204" pitchFamily="18" charset="0"/>
                  <a:ea typeface="Linux Libertine" panose="02000503000000000000" pitchFamily="2" charset="0"/>
                  <a:cs typeface="Linux Libertine" panose="02000503000000000000" pitchFamily="2" charset="0"/>
                </a:endParaRPr>
              </a:p>
              <a:p>
                <a:r>
                  <a:rPr lang="zh-CN" altLang="en-US" sz="800" b="1" dirty="0">
                    <a:latin typeface="Walbaum Display Heavy" panose="020B0604020202020204" pitchFamily="18" charset="0"/>
                    <a:ea typeface="Linux Libertine" panose="02000503000000000000" pitchFamily="2" charset="0"/>
                    <a:cs typeface="Linux Libertine" panose="02000503000000000000" pitchFamily="2" charset="0"/>
                  </a:rPr>
                  <a:t>**</a:t>
                </a:r>
                <a:endParaRPr lang="en-SG" altLang="zh-CN" sz="800" b="1" dirty="0">
                  <a:latin typeface="Walbaum Display Heavy" panose="020B0604020202020204" pitchFamily="18" charset="0"/>
                  <a:ea typeface="Linux Libertine" panose="02000503000000000000" pitchFamily="2" charset="0"/>
                  <a:cs typeface="Linux Libertine" panose="02000503000000000000" pitchFamily="2" charset="0"/>
                </a:endParaRPr>
              </a:p>
              <a:p>
                <a:r>
                  <a:rPr lang="zh-CN" altLang="en-US" sz="800" b="1" dirty="0">
                    <a:latin typeface="Walbaum Display Heavy" panose="020B0604020202020204" pitchFamily="18" charset="0"/>
                    <a:ea typeface="Linux Libertine" panose="02000503000000000000" pitchFamily="2" charset="0"/>
                    <a:cs typeface="Linux Libertine" panose="02000503000000000000" pitchFamily="2" charset="0"/>
                  </a:rPr>
                  <a:t>*********</a:t>
                </a:r>
                <a:endParaRPr lang="en-SG" altLang="zh-CN" sz="800" b="1" dirty="0">
                  <a:latin typeface="Walbaum Display Heavy" panose="020B0604020202020204" pitchFamily="18" charset="0"/>
                  <a:ea typeface="Linux Libertine" panose="02000503000000000000" pitchFamily="2" charset="0"/>
                  <a:cs typeface="Linux Libertine" panose="02000503000000000000" pitchFamily="2" charset="0"/>
                </a:endParaRPr>
              </a:p>
              <a:p>
                <a:r>
                  <a:rPr lang="zh-CN" altLang="en-US" sz="800" b="1" dirty="0">
                    <a:latin typeface="Walbaum Display Heavy" panose="020B0604020202020204" pitchFamily="18" charset="0"/>
                    <a:ea typeface="Linux Libertine" panose="02000503000000000000" pitchFamily="2" charset="0"/>
                    <a:cs typeface="Linux Libertine" panose="02000503000000000000" pitchFamily="2" charset="0"/>
                  </a:rPr>
                  <a:t>***</a:t>
                </a:r>
                <a:endParaRPr lang="en-SG" altLang="zh-CN" sz="800" b="1" dirty="0">
                  <a:latin typeface="Walbaum Display Heavy" panose="020B0604020202020204" pitchFamily="18" charset="0"/>
                  <a:ea typeface="Linux Libertine" panose="02000503000000000000" pitchFamily="2" charset="0"/>
                  <a:cs typeface="Linux Libertine" panose="02000503000000000000" pitchFamily="2" charset="0"/>
                </a:endParaRPr>
              </a:p>
              <a:p>
                <a:r>
                  <a:rPr lang="zh-CN" altLang="en-US" sz="800" b="1" dirty="0">
                    <a:latin typeface="Walbaum Display Heavy" panose="020B0604020202020204" pitchFamily="18" charset="0"/>
                    <a:ea typeface="Linux Libertine" panose="02000503000000000000" pitchFamily="2" charset="0"/>
                    <a:cs typeface="Linux Libertine" panose="02000503000000000000" pitchFamily="2" charset="0"/>
                  </a:rPr>
                  <a:t>*****</a:t>
                </a:r>
                <a:endParaRPr lang="en-SG" altLang="zh-CN" sz="800" b="1" dirty="0">
                  <a:latin typeface="Walbaum Display Heavy" panose="020B0604020202020204" pitchFamily="18" charset="0"/>
                  <a:ea typeface="Linux Libertine" panose="02000503000000000000" pitchFamily="2" charset="0"/>
                  <a:cs typeface="Linux Libertine" panose="02000503000000000000" pitchFamily="2" charset="0"/>
                </a:endParaRPr>
              </a:p>
              <a:p>
                <a:r>
                  <a:rPr lang="zh-CN" altLang="en-US" sz="800" b="1" dirty="0">
                    <a:latin typeface="Walbaum Display Heavy" panose="020B0604020202020204" pitchFamily="18" charset="0"/>
                    <a:ea typeface="Linux Libertine" panose="02000503000000000000" pitchFamily="2" charset="0"/>
                    <a:cs typeface="Linux Libertine" panose="02000503000000000000" pitchFamily="2" charset="0"/>
                  </a:rPr>
                  <a:t>***</a:t>
                </a:r>
                <a:endParaRPr lang="en-SG" altLang="zh-CN" sz="800" b="1" dirty="0">
                  <a:latin typeface="Walbaum Display Heavy" panose="020B0604020202020204" pitchFamily="18" charset="0"/>
                  <a:ea typeface="Linux Libertine" panose="02000503000000000000" pitchFamily="2" charset="0"/>
                  <a:cs typeface="Linux Libertine" panose="02000503000000000000" pitchFamily="2" charset="0"/>
                </a:endParaRPr>
              </a:p>
              <a:p>
                <a:r>
                  <a:rPr lang="zh-CN" altLang="en-US" sz="800" b="1" dirty="0">
                    <a:latin typeface="Walbaum Display Heavy" panose="020B0604020202020204" pitchFamily="18" charset="0"/>
                    <a:ea typeface="Linux Libertine" panose="02000503000000000000" pitchFamily="2" charset="0"/>
                    <a:cs typeface="Linux Libertine" panose="02000503000000000000" pitchFamily="2" charset="0"/>
                  </a:rPr>
                  <a:t>********</a:t>
                </a:r>
                <a:endParaRPr lang="en-SG" sz="800" b="1" dirty="0">
                  <a:latin typeface="Walbaum Display Heavy" panose="020B0604020202020204" pitchFamily="18" charset="0"/>
                  <a:ea typeface="Linux Libertine" panose="02000503000000000000" pitchFamily="2" charset="0"/>
                  <a:cs typeface="Linux Libertine" panose="02000503000000000000" pitchFamily="2" charset="0"/>
                </a:endParaRPr>
              </a:p>
            </p:txBody>
          </p:sp>
          <p:sp>
            <p:nvSpPr>
              <p:cNvPr id="47" name="Left Brace 46">
                <a:extLst>
                  <a:ext uri="{FF2B5EF4-FFF2-40B4-BE49-F238E27FC236}">
                    <a16:creationId xmlns:a16="http://schemas.microsoft.com/office/drawing/2014/main" id="{C6E3347A-A1AF-2E7F-D0EC-FE286C4C79A0}"/>
                  </a:ext>
                </a:extLst>
              </p:cNvPr>
              <p:cNvSpPr/>
              <p:nvPr/>
            </p:nvSpPr>
            <p:spPr>
              <a:xfrm flipH="1">
                <a:off x="13806757" y="1566888"/>
                <a:ext cx="81393" cy="1653498"/>
              </a:xfrm>
              <a:prstGeom prst="leftBrace">
                <a:avLst>
                  <a:gd name="adj1" fmla="val 30136"/>
                  <a:gd name="adj2" fmla="val 50196"/>
                </a:avLst>
              </a:prstGeom>
              <a:ln>
                <a:solidFill>
                  <a:schemeClr val="tx1"/>
                </a:solidFill>
              </a:ln>
            </p:spPr>
            <p:style>
              <a:lnRef idx="1">
                <a:schemeClr val="accent3"/>
              </a:lnRef>
              <a:fillRef idx="0">
                <a:schemeClr val="accent3"/>
              </a:fillRef>
              <a:effectRef idx="0">
                <a:schemeClr val="accent3"/>
              </a:effectRef>
              <a:fontRef idx="minor">
                <a:schemeClr val="tx1"/>
              </a:fontRef>
            </p:style>
            <p:txBody>
              <a:bodyPr rtlCol="0" anchor="ctr"/>
              <a:lstStyle/>
              <a:p>
                <a:pPr algn="ctr"/>
                <a:endParaRPr lang="en-SG" sz="2000"/>
              </a:p>
            </p:txBody>
          </p:sp>
          <p:cxnSp>
            <p:nvCxnSpPr>
              <p:cNvPr id="48" name="Straight Connector 47">
                <a:extLst>
                  <a:ext uri="{FF2B5EF4-FFF2-40B4-BE49-F238E27FC236}">
                    <a16:creationId xmlns:a16="http://schemas.microsoft.com/office/drawing/2014/main" id="{DEF73CAA-BB1E-DE07-1DB9-7DAE37EF29FF}"/>
                  </a:ext>
                </a:extLst>
              </p:cNvPr>
              <p:cNvCxnSpPr>
                <a:cxnSpLocks/>
              </p:cNvCxnSpPr>
              <p:nvPr/>
            </p:nvCxnSpPr>
            <p:spPr>
              <a:xfrm>
                <a:off x="13890353" y="2393637"/>
                <a:ext cx="192975" cy="0"/>
              </a:xfrm>
              <a:prstGeom prst="line">
                <a:avLst/>
              </a:prstGeom>
              <a:ln w="9525">
                <a:headEnd type="none" w="med" len="med"/>
                <a:tailEnd type="arrow" w="med" len="med"/>
              </a:ln>
            </p:spPr>
            <p:style>
              <a:lnRef idx="1">
                <a:schemeClr val="dk1"/>
              </a:lnRef>
              <a:fillRef idx="0">
                <a:schemeClr val="dk1"/>
              </a:fillRef>
              <a:effectRef idx="0">
                <a:schemeClr val="dk1"/>
              </a:effectRef>
              <a:fontRef idx="minor">
                <a:schemeClr val="tx1"/>
              </a:fontRef>
            </p:style>
          </p:cxnSp>
        </p:grpSp>
        <p:cxnSp>
          <p:nvCxnSpPr>
            <p:cNvPr id="40" name="Straight Connector 39">
              <a:extLst>
                <a:ext uri="{FF2B5EF4-FFF2-40B4-BE49-F238E27FC236}">
                  <a16:creationId xmlns:a16="http://schemas.microsoft.com/office/drawing/2014/main" id="{DFAC421D-BDFF-F0FD-18F2-6EB7BA8E5709}"/>
                </a:ext>
              </a:extLst>
            </p:cNvPr>
            <p:cNvCxnSpPr>
              <a:cxnSpLocks/>
            </p:cNvCxnSpPr>
            <p:nvPr/>
          </p:nvCxnSpPr>
          <p:spPr>
            <a:xfrm>
              <a:off x="12265206" y="5772863"/>
              <a:ext cx="209872" cy="73106"/>
            </a:xfrm>
            <a:prstGeom prst="line">
              <a:avLst/>
            </a:prstGeom>
            <a:ln w="19050">
              <a:solidFill>
                <a:srgbClr val="FF0000">
                  <a:alpha val="49020"/>
                </a:srgbClr>
              </a:solidFill>
            </a:ln>
          </p:spPr>
          <p:style>
            <a:lnRef idx="1">
              <a:schemeClr val="accent2"/>
            </a:lnRef>
            <a:fillRef idx="0">
              <a:schemeClr val="accent2"/>
            </a:fillRef>
            <a:effectRef idx="0">
              <a:schemeClr val="accent2"/>
            </a:effectRef>
            <a:fontRef idx="minor">
              <a:schemeClr val="tx1"/>
            </a:fontRef>
          </p:style>
        </p:cxnSp>
        <p:cxnSp>
          <p:nvCxnSpPr>
            <p:cNvPr id="41" name="Straight Connector 40">
              <a:extLst>
                <a:ext uri="{FF2B5EF4-FFF2-40B4-BE49-F238E27FC236}">
                  <a16:creationId xmlns:a16="http://schemas.microsoft.com/office/drawing/2014/main" id="{01DCDF38-D234-1A6F-F3DA-101536372E92}"/>
                </a:ext>
              </a:extLst>
            </p:cNvPr>
            <p:cNvCxnSpPr>
              <a:cxnSpLocks/>
            </p:cNvCxnSpPr>
            <p:nvPr/>
          </p:nvCxnSpPr>
          <p:spPr>
            <a:xfrm>
              <a:off x="12263883" y="5531435"/>
              <a:ext cx="209872" cy="73106"/>
            </a:xfrm>
            <a:prstGeom prst="line">
              <a:avLst/>
            </a:prstGeom>
            <a:ln w="19050">
              <a:solidFill>
                <a:srgbClr val="FF0000">
                  <a:alpha val="49020"/>
                </a:srgbClr>
              </a:solidFill>
            </a:ln>
          </p:spPr>
          <p:style>
            <a:lnRef idx="1">
              <a:schemeClr val="accent2"/>
            </a:lnRef>
            <a:fillRef idx="0">
              <a:schemeClr val="accent2"/>
            </a:fillRef>
            <a:effectRef idx="0">
              <a:schemeClr val="accent2"/>
            </a:effectRef>
            <a:fontRef idx="minor">
              <a:schemeClr val="tx1"/>
            </a:fontRef>
          </p:style>
        </p:cxnSp>
        <p:cxnSp>
          <p:nvCxnSpPr>
            <p:cNvPr id="42" name="Straight Connector 41">
              <a:extLst>
                <a:ext uri="{FF2B5EF4-FFF2-40B4-BE49-F238E27FC236}">
                  <a16:creationId xmlns:a16="http://schemas.microsoft.com/office/drawing/2014/main" id="{9D07A17F-5EDA-E1EE-14ED-652F22438E07}"/>
                </a:ext>
              </a:extLst>
            </p:cNvPr>
            <p:cNvCxnSpPr>
              <a:cxnSpLocks/>
            </p:cNvCxnSpPr>
            <p:nvPr/>
          </p:nvCxnSpPr>
          <p:spPr>
            <a:xfrm>
              <a:off x="12268645" y="4922707"/>
              <a:ext cx="209872" cy="73106"/>
            </a:xfrm>
            <a:prstGeom prst="line">
              <a:avLst/>
            </a:prstGeom>
            <a:ln w="19050">
              <a:solidFill>
                <a:srgbClr val="FF0000">
                  <a:alpha val="49020"/>
                </a:srgbClr>
              </a:solidFill>
            </a:ln>
          </p:spPr>
          <p:style>
            <a:lnRef idx="1">
              <a:schemeClr val="accent2"/>
            </a:lnRef>
            <a:fillRef idx="0">
              <a:schemeClr val="accent2"/>
            </a:fillRef>
            <a:effectRef idx="0">
              <a:schemeClr val="accent2"/>
            </a:effectRef>
            <a:fontRef idx="minor">
              <a:schemeClr val="tx1"/>
            </a:fontRef>
          </p:style>
        </p:cxnSp>
        <p:cxnSp>
          <p:nvCxnSpPr>
            <p:cNvPr id="44" name="Straight Connector 43">
              <a:extLst>
                <a:ext uri="{FF2B5EF4-FFF2-40B4-BE49-F238E27FC236}">
                  <a16:creationId xmlns:a16="http://schemas.microsoft.com/office/drawing/2014/main" id="{06969B44-6688-4733-C5C9-8FDCE6F529D1}"/>
                </a:ext>
              </a:extLst>
            </p:cNvPr>
            <p:cNvCxnSpPr>
              <a:cxnSpLocks/>
            </p:cNvCxnSpPr>
            <p:nvPr/>
          </p:nvCxnSpPr>
          <p:spPr>
            <a:xfrm>
              <a:off x="12270968" y="4575632"/>
              <a:ext cx="86297" cy="41066"/>
            </a:xfrm>
            <a:prstGeom prst="line">
              <a:avLst/>
            </a:prstGeom>
            <a:ln w="19050">
              <a:solidFill>
                <a:srgbClr val="FF0000">
                  <a:alpha val="49020"/>
                </a:srgbClr>
              </a:solidFill>
            </a:ln>
          </p:spPr>
          <p:style>
            <a:lnRef idx="1">
              <a:schemeClr val="accent2"/>
            </a:lnRef>
            <a:fillRef idx="0">
              <a:schemeClr val="accent2"/>
            </a:fillRef>
            <a:effectRef idx="0">
              <a:schemeClr val="accent2"/>
            </a:effectRef>
            <a:fontRef idx="minor">
              <a:schemeClr val="tx1"/>
            </a:fontRef>
          </p:style>
        </p:cxnSp>
        <p:cxnSp>
          <p:nvCxnSpPr>
            <p:cNvPr id="45" name="Straight Connector 44">
              <a:extLst>
                <a:ext uri="{FF2B5EF4-FFF2-40B4-BE49-F238E27FC236}">
                  <a16:creationId xmlns:a16="http://schemas.microsoft.com/office/drawing/2014/main" id="{941920CE-4E87-24F2-D1DF-AB1C7046FC9D}"/>
                </a:ext>
              </a:extLst>
            </p:cNvPr>
            <p:cNvCxnSpPr>
              <a:cxnSpLocks/>
            </p:cNvCxnSpPr>
            <p:nvPr/>
          </p:nvCxnSpPr>
          <p:spPr>
            <a:xfrm>
              <a:off x="12274117" y="5307334"/>
              <a:ext cx="117908" cy="55779"/>
            </a:xfrm>
            <a:prstGeom prst="line">
              <a:avLst/>
            </a:prstGeom>
            <a:ln w="19050">
              <a:solidFill>
                <a:srgbClr val="FF0000">
                  <a:alpha val="49020"/>
                </a:srgbClr>
              </a:solidFill>
            </a:ln>
          </p:spPr>
          <p:style>
            <a:lnRef idx="1">
              <a:schemeClr val="accent2"/>
            </a:lnRef>
            <a:fillRef idx="0">
              <a:schemeClr val="accent2"/>
            </a:fillRef>
            <a:effectRef idx="0">
              <a:schemeClr val="accent2"/>
            </a:effectRef>
            <a:fontRef idx="minor">
              <a:schemeClr val="tx1"/>
            </a:fontRef>
          </p:style>
        </p:cxnSp>
      </p:grpSp>
      <p:sp>
        <p:nvSpPr>
          <p:cNvPr id="49" name="Rectangle: Rounded Corners 48">
            <a:extLst>
              <a:ext uri="{FF2B5EF4-FFF2-40B4-BE49-F238E27FC236}">
                <a16:creationId xmlns:a16="http://schemas.microsoft.com/office/drawing/2014/main" id="{5D8E01BC-E472-C0CA-C1C1-105303E2E7A0}"/>
              </a:ext>
            </a:extLst>
          </p:cNvPr>
          <p:cNvSpPr/>
          <p:nvPr/>
        </p:nvSpPr>
        <p:spPr>
          <a:xfrm>
            <a:off x="7985468" y="3516149"/>
            <a:ext cx="722810" cy="2062153"/>
          </a:xfrm>
          <a:prstGeom prst="roundRect">
            <a:avLst>
              <a:gd name="adj" fmla="val 7796"/>
            </a:avLst>
          </a:prstGeom>
          <a:noFill/>
          <a:ln w="28575">
            <a:solidFill>
              <a:srgbClr val="033F7D">
                <a:alpha val="40000"/>
              </a:srgbClr>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a:p>
        </p:txBody>
      </p:sp>
      <p:sp>
        <p:nvSpPr>
          <p:cNvPr id="50" name="Rectangle: Rounded Corners 49">
            <a:extLst>
              <a:ext uri="{FF2B5EF4-FFF2-40B4-BE49-F238E27FC236}">
                <a16:creationId xmlns:a16="http://schemas.microsoft.com/office/drawing/2014/main" id="{0AF2B5E3-2190-7FEE-987B-365EE7534EE2}"/>
              </a:ext>
            </a:extLst>
          </p:cNvPr>
          <p:cNvSpPr/>
          <p:nvPr/>
        </p:nvSpPr>
        <p:spPr>
          <a:xfrm>
            <a:off x="9136396" y="3512409"/>
            <a:ext cx="1416962" cy="2062153"/>
          </a:xfrm>
          <a:prstGeom prst="roundRect">
            <a:avLst>
              <a:gd name="adj" fmla="val 5107"/>
            </a:avLst>
          </a:prstGeom>
          <a:noFill/>
          <a:ln w="28575">
            <a:solidFill>
              <a:schemeClr val="accent2">
                <a:lumMod val="75000"/>
                <a:alpha val="40000"/>
              </a:schemeClr>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a:p>
        </p:txBody>
      </p:sp>
      <p:sp>
        <p:nvSpPr>
          <p:cNvPr id="51" name="TextBox 50">
            <a:extLst>
              <a:ext uri="{FF2B5EF4-FFF2-40B4-BE49-F238E27FC236}">
                <a16:creationId xmlns:a16="http://schemas.microsoft.com/office/drawing/2014/main" id="{DFD590B0-A69C-E14B-041E-C0E8B146660F}"/>
              </a:ext>
            </a:extLst>
          </p:cNvPr>
          <p:cNvSpPr txBox="1"/>
          <p:nvPr/>
        </p:nvSpPr>
        <p:spPr>
          <a:xfrm>
            <a:off x="7999150" y="5595486"/>
            <a:ext cx="722810" cy="276999"/>
          </a:xfrm>
          <a:prstGeom prst="rect">
            <a:avLst/>
          </a:prstGeom>
          <a:noFill/>
        </p:spPr>
        <p:txBody>
          <a:bodyPr wrap="square" rtlCol="0">
            <a:spAutoFit/>
          </a:bodyPr>
          <a:lstStyle/>
          <a:p>
            <a:pPr algn="ctr"/>
            <a:r>
              <a:rPr lang="en-US" sz="1200" i="1" dirty="0">
                <a:latin typeface="+mn-lt"/>
              </a:rPr>
              <a:t>Filtering</a:t>
            </a:r>
            <a:endParaRPr lang="en-AU" sz="1200" i="1" dirty="0">
              <a:latin typeface="+mn-lt"/>
            </a:endParaRPr>
          </a:p>
        </p:txBody>
      </p:sp>
      <p:sp>
        <p:nvSpPr>
          <p:cNvPr id="52" name="TextBox 51">
            <a:extLst>
              <a:ext uri="{FF2B5EF4-FFF2-40B4-BE49-F238E27FC236}">
                <a16:creationId xmlns:a16="http://schemas.microsoft.com/office/drawing/2014/main" id="{CA321BBE-2EB0-E951-60EE-51DBE9834A07}"/>
              </a:ext>
            </a:extLst>
          </p:cNvPr>
          <p:cNvSpPr txBox="1"/>
          <p:nvPr/>
        </p:nvSpPr>
        <p:spPr>
          <a:xfrm>
            <a:off x="9047285" y="5587023"/>
            <a:ext cx="1582823" cy="276999"/>
          </a:xfrm>
          <a:prstGeom prst="rect">
            <a:avLst/>
          </a:prstGeom>
          <a:noFill/>
        </p:spPr>
        <p:txBody>
          <a:bodyPr wrap="square" rtlCol="0">
            <a:spAutoFit/>
          </a:bodyPr>
          <a:lstStyle/>
          <a:p>
            <a:pPr algn="ctr"/>
            <a:r>
              <a:rPr lang="en-US" sz="1200" i="1" dirty="0">
                <a:latin typeface="+mn-lt"/>
              </a:rPr>
              <a:t>Differential Analysis</a:t>
            </a:r>
            <a:endParaRPr lang="en-AU" sz="1200" i="1" dirty="0">
              <a:latin typeface="+mn-lt"/>
            </a:endParaRPr>
          </a:p>
        </p:txBody>
      </p:sp>
      <p:sp>
        <p:nvSpPr>
          <p:cNvPr id="9" name="TextBox 8">
            <a:extLst>
              <a:ext uri="{FF2B5EF4-FFF2-40B4-BE49-F238E27FC236}">
                <a16:creationId xmlns:a16="http://schemas.microsoft.com/office/drawing/2014/main" id="{11039BD1-3724-B79F-1F91-652E0C00AD82}"/>
              </a:ext>
            </a:extLst>
          </p:cNvPr>
          <p:cNvSpPr txBox="1"/>
          <p:nvPr/>
        </p:nvSpPr>
        <p:spPr>
          <a:xfrm>
            <a:off x="896544" y="1284680"/>
            <a:ext cx="6862980" cy="400110"/>
          </a:xfrm>
          <a:prstGeom prst="rect">
            <a:avLst/>
          </a:prstGeom>
          <a:noFill/>
        </p:spPr>
        <p:txBody>
          <a:bodyPr wrap="square">
            <a:spAutoFit/>
          </a:bodyPr>
          <a:lstStyle/>
          <a:p>
            <a:r>
              <a:rPr lang="en-US" altLang="zh-CN" sz="2000" dirty="0">
                <a:solidFill>
                  <a:schemeClr val="accent1"/>
                </a:solidFill>
                <a:latin typeface="+mn-lt"/>
              </a:rPr>
              <a:t>Step</a:t>
            </a:r>
            <a:r>
              <a:rPr lang="zh-CN" altLang="en-US" sz="2000" dirty="0">
                <a:solidFill>
                  <a:schemeClr val="accent1"/>
                </a:solidFill>
                <a:latin typeface="+mn-lt"/>
              </a:rPr>
              <a:t> </a:t>
            </a:r>
            <a:r>
              <a:rPr lang="en-US" altLang="zh-CN" sz="2000" dirty="0">
                <a:solidFill>
                  <a:schemeClr val="accent1"/>
                </a:solidFill>
                <a:latin typeface="+mn-lt"/>
              </a:rPr>
              <a:t>3</a:t>
            </a:r>
            <a:r>
              <a:rPr lang="zh-CN" altLang="en-US" sz="2000" dirty="0">
                <a:solidFill>
                  <a:schemeClr val="accent1"/>
                </a:solidFill>
                <a:latin typeface="+mn-lt"/>
              </a:rPr>
              <a:t> </a:t>
            </a:r>
            <a:r>
              <a:rPr lang="en-US" altLang="zh-CN" sz="2000" dirty="0">
                <a:solidFill>
                  <a:schemeClr val="accent1"/>
                </a:solidFill>
                <a:latin typeface="+mn-lt"/>
              </a:rPr>
              <a:t>–</a:t>
            </a:r>
            <a:r>
              <a:rPr lang="zh-CN" altLang="en-US" sz="2000" dirty="0">
                <a:solidFill>
                  <a:schemeClr val="accent1"/>
                </a:solidFill>
                <a:latin typeface="+mn-lt"/>
              </a:rPr>
              <a:t> </a:t>
            </a:r>
            <a:r>
              <a:rPr lang="en-US" altLang="zh-CN" sz="2000" dirty="0">
                <a:solidFill>
                  <a:schemeClr val="accent1"/>
                </a:solidFill>
                <a:latin typeface="+mn-lt"/>
              </a:rPr>
              <a:t>UUI</a:t>
            </a:r>
            <a:r>
              <a:rPr lang="zh-CN" altLang="en-US" sz="2000" dirty="0">
                <a:solidFill>
                  <a:schemeClr val="accent1"/>
                </a:solidFill>
                <a:latin typeface="+mn-lt"/>
              </a:rPr>
              <a:t> </a:t>
            </a:r>
            <a:r>
              <a:rPr lang="en-US" altLang="zh-CN" sz="2000" dirty="0">
                <a:solidFill>
                  <a:schemeClr val="accent1"/>
                </a:solidFill>
                <a:latin typeface="+mn-lt"/>
              </a:rPr>
              <a:t>Identification</a:t>
            </a:r>
            <a:endParaRPr lang="en-AU" sz="2000" dirty="0">
              <a:solidFill>
                <a:schemeClr val="accent1"/>
              </a:solidFill>
              <a:latin typeface="+mn-lt"/>
            </a:endParaRPr>
          </a:p>
        </p:txBody>
      </p:sp>
      <p:sp>
        <p:nvSpPr>
          <p:cNvPr id="53" name="TextBox 52">
            <a:extLst>
              <a:ext uri="{FF2B5EF4-FFF2-40B4-BE49-F238E27FC236}">
                <a16:creationId xmlns:a16="http://schemas.microsoft.com/office/drawing/2014/main" id="{1F1D7339-82A4-94D3-AA1F-E540AF746388}"/>
              </a:ext>
            </a:extLst>
          </p:cNvPr>
          <p:cNvSpPr txBox="1"/>
          <p:nvPr/>
        </p:nvSpPr>
        <p:spPr>
          <a:xfrm>
            <a:off x="896544" y="324726"/>
            <a:ext cx="9349038" cy="1077218"/>
          </a:xfrm>
          <a:prstGeom prst="rect">
            <a:avLst/>
          </a:prstGeom>
          <a:noFill/>
        </p:spPr>
        <p:txBody>
          <a:bodyPr wrap="square">
            <a:spAutoFit/>
          </a:bodyPr>
          <a:lstStyle/>
          <a:p>
            <a:r>
              <a:rPr lang="en-US" altLang="zh-CN" sz="3200" b="1" dirty="0">
                <a:solidFill>
                  <a:schemeClr val="accent1"/>
                </a:solidFill>
                <a:latin typeface="+mn-lt"/>
              </a:rPr>
              <a:t>Assessing</a:t>
            </a:r>
            <a:r>
              <a:rPr lang="zh-CN" altLang="en-US" sz="3200" b="1" dirty="0">
                <a:solidFill>
                  <a:schemeClr val="accent1"/>
                </a:solidFill>
                <a:latin typeface="+mn-lt"/>
              </a:rPr>
              <a:t> </a:t>
            </a:r>
            <a:endParaRPr lang="en-AU" altLang="zh-CN" sz="3200" b="1" dirty="0">
              <a:solidFill>
                <a:schemeClr val="accent1"/>
              </a:solidFill>
              <a:latin typeface="+mn-lt"/>
            </a:endParaRPr>
          </a:p>
          <a:p>
            <a:r>
              <a:rPr lang="en-US" altLang="zh-CN" sz="3200" b="1" u="sng" dirty="0">
                <a:solidFill>
                  <a:schemeClr val="accent1"/>
                </a:solidFill>
                <a:latin typeface="+mn-lt"/>
              </a:rPr>
              <a:t>Un</a:t>
            </a:r>
            <a:r>
              <a:rPr lang="en-US" altLang="zh-CN" sz="3200" b="1" dirty="0">
                <a:solidFill>
                  <a:schemeClr val="accent1"/>
                </a:solidFill>
                <a:latin typeface="+mn-lt"/>
              </a:rPr>
              <a:t>documented Channels</a:t>
            </a:r>
          </a:p>
        </p:txBody>
      </p:sp>
      <p:sp>
        <p:nvSpPr>
          <p:cNvPr id="54" name="TextBox 53">
            <a:extLst>
              <a:ext uri="{FF2B5EF4-FFF2-40B4-BE49-F238E27FC236}">
                <a16:creationId xmlns:a16="http://schemas.microsoft.com/office/drawing/2014/main" id="{AC245C53-5315-859E-83AE-7E309402BACE}"/>
              </a:ext>
            </a:extLst>
          </p:cNvPr>
          <p:cNvSpPr txBox="1"/>
          <p:nvPr/>
        </p:nvSpPr>
        <p:spPr>
          <a:xfrm>
            <a:off x="10995128" y="4312652"/>
            <a:ext cx="886781" cy="461665"/>
          </a:xfrm>
          <a:prstGeom prst="rect">
            <a:avLst/>
          </a:prstGeom>
          <a:noFill/>
        </p:spPr>
        <p:txBody>
          <a:bodyPr wrap="none" rtlCol="0">
            <a:spAutoFit/>
          </a:bodyPr>
          <a:lstStyle/>
          <a:p>
            <a:r>
              <a:rPr lang="en-US" altLang="zh-CN" b="1" dirty="0">
                <a:latin typeface="+mn-lt"/>
              </a:rPr>
              <a:t>UUIs</a:t>
            </a:r>
            <a:endParaRPr lang="en-US" b="1" dirty="0">
              <a:latin typeface="+mn-lt"/>
            </a:endParaRPr>
          </a:p>
        </p:txBody>
      </p:sp>
      <p:cxnSp>
        <p:nvCxnSpPr>
          <p:cNvPr id="56" name="Straight Arrow Connector 55">
            <a:extLst>
              <a:ext uri="{FF2B5EF4-FFF2-40B4-BE49-F238E27FC236}">
                <a16:creationId xmlns:a16="http://schemas.microsoft.com/office/drawing/2014/main" id="{83C45BAC-D4AC-665C-C626-3DF2CB4E0B5A}"/>
              </a:ext>
            </a:extLst>
          </p:cNvPr>
          <p:cNvCxnSpPr>
            <a:stCxn id="50" idx="3"/>
            <a:endCxn id="54" idx="1"/>
          </p:cNvCxnSpPr>
          <p:nvPr/>
        </p:nvCxnSpPr>
        <p:spPr>
          <a:xfrm flipV="1">
            <a:off x="10553358" y="4543485"/>
            <a:ext cx="441770" cy="1"/>
          </a:xfrm>
          <a:prstGeom prst="straightConnector1">
            <a:avLst/>
          </a:prstGeom>
          <a:ln w="6350">
            <a:headEnd type="none" w="med" len="med"/>
            <a:tailEnd type="arrow" w="med" len="med"/>
          </a:ln>
          <a:effectLst/>
        </p:spPr>
        <p:style>
          <a:lnRef idx="2">
            <a:schemeClr val="dk1"/>
          </a:lnRef>
          <a:fillRef idx="0">
            <a:schemeClr val="dk1"/>
          </a:fillRef>
          <a:effectRef idx="1">
            <a:schemeClr val="dk1"/>
          </a:effectRef>
          <a:fontRef idx="minor">
            <a:schemeClr val="tx1"/>
          </a:fontRef>
        </p:style>
      </p:cxnSp>
      <p:sp>
        <p:nvSpPr>
          <p:cNvPr id="2" name="Title 1">
            <a:extLst>
              <a:ext uri="{FF2B5EF4-FFF2-40B4-BE49-F238E27FC236}">
                <a16:creationId xmlns:a16="http://schemas.microsoft.com/office/drawing/2014/main" id="{615841E9-1AD5-5E3D-F5DA-8605925A8AE5}"/>
              </a:ext>
            </a:extLst>
          </p:cNvPr>
          <p:cNvSpPr txBox="1">
            <a:spLocks/>
          </p:cNvSpPr>
          <p:nvPr/>
        </p:nvSpPr>
        <p:spPr>
          <a:xfrm>
            <a:off x="7088777" y="441989"/>
            <a:ext cx="4257020" cy="842691"/>
          </a:xfrm>
        </p:spPr>
        <p:txBody>
          <a:bodyPr anchor="b">
            <a:noAutofit/>
          </a:bodyPr>
          <a:lstStyle>
            <a:lvl1pPr algn="ctr" defTabSz="342874" rtl="0" eaLnBrk="1" fontAlgn="base" hangingPunct="1">
              <a:lnSpc>
                <a:spcPts val="3780"/>
              </a:lnSpc>
              <a:spcBef>
                <a:spcPct val="0"/>
              </a:spcBef>
              <a:spcAft>
                <a:spcPct val="0"/>
              </a:spcAft>
              <a:defRPr sz="3151" kern="1200">
                <a:solidFill>
                  <a:schemeClr val="accent1"/>
                </a:solidFill>
                <a:latin typeface="+mj-lt"/>
                <a:ea typeface="MS PGothic" pitchFamily="34" charset="-128"/>
                <a:cs typeface="ＭＳ Ｐゴシック" charset="0"/>
              </a:defRPr>
            </a:lvl1pPr>
            <a:lvl2pPr algn="ctr" defTabSz="342874" rtl="0" eaLnBrk="1" fontAlgn="base" hangingPunct="1">
              <a:spcBef>
                <a:spcPct val="0"/>
              </a:spcBef>
              <a:spcAft>
                <a:spcPct val="0"/>
              </a:spcAft>
              <a:defRPr sz="3300">
                <a:solidFill>
                  <a:schemeClr val="tx1"/>
                </a:solidFill>
                <a:latin typeface="Arial" charset="0"/>
                <a:ea typeface="MS PGothic" pitchFamily="34" charset="-128"/>
                <a:cs typeface="ＭＳ Ｐゴシック" charset="0"/>
              </a:defRPr>
            </a:lvl2pPr>
            <a:lvl3pPr algn="ctr" defTabSz="342874" rtl="0" eaLnBrk="1" fontAlgn="base" hangingPunct="1">
              <a:spcBef>
                <a:spcPct val="0"/>
              </a:spcBef>
              <a:spcAft>
                <a:spcPct val="0"/>
              </a:spcAft>
              <a:defRPr sz="3300">
                <a:solidFill>
                  <a:schemeClr val="tx1"/>
                </a:solidFill>
                <a:latin typeface="Arial" charset="0"/>
                <a:ea typeface="MS PGothic" pitchFamily="34" charset="-128"/>
                <a:cs typeface="ＭＳ Ｐゴシック" charset="0"/>
              </a:defRPr>
            </a:lvl3pPr>
            <a:lvl4pPr algn="ctr" defTabSz="342874" rtl="0" eaLnBrk="1" fontAlgn="base" hangingPunct="1">
              <a:spcBef>
                <a:spcPct val="0"/>
              </a:spcBef>
              <a:spcAft>
                <a:spcPct val="0"/>
              </a:spcAft>
              <a:defRPr sz="3300">
                <a:solidFill>
                  <a:schemeClr val="tx1"/>
                </a:solidFill>
                <a:latin typeface="Arial" charset="0"/>
                <a:ea typeface="MS PGothic" pitchFamily="34" charset="-128"/>
                <a:cs typeface="ＭＳ Ｐゴシック" charset="0"/>
              </a:defRPr>
            </a:lvl4pPr>
            <a:lvl5pPr algn="ctr" defTabSz="342874" rtl="0" eaLnBrk="1" fontAlgn="base" hangingPunct="1">
              <a:spcBef>
                <a:spcPct val="0"/>
              </a:spcBef>
              <a:spcAft>
                <a:spcPct val="0"/>
              </a:spcAft>
              <a:defRPr sz="3300">
                <a:solidFill>
                  <a:schemeClr val="tx1"/>
                </a:solidFill>
                <a:latin typeface="Arial" charset="0"/>
                <a:ea typeface="MS PGothic" pitchFamily="34" charset="-128"/>
                <a:cs typeface="ＭＳ Ｐゴシック" charset="0"/>
              </a:defRPr>
            </a:lvl5pPr>
            <a:lvl6pPr marL="342874" algn="ctr" defTabSz="342874" rtl="0" eaLnBrk="1" fontAlgn="base" hangingPunct="1">
              <a:spcBef>
                <a:spcPct val="0"/>
              </a:spcBef>
              <a:spcAft>
                <a:spcPct val="0"/>
              </a:spcAft>
              <a:defRPr sz="3300">
                <a:solidFill>
                  <a:schemeClr val="tx1"/>
                </a:solidFill>
                <a:latin typeface="Calibri" charset="0"/>
                <a:ea typeface="ＭＳ Ｐゴシック" charset="0"/>
                <a:cs typeface="ＭＳ Ｐゴシック" charset="0"/>
              </a:defRPr>
            </a:lvl6pPr>
            <a:lvl7pPr marL="685749" algn="ctr" defTabSz="342874" rtl="0" eaLnBrk="1" fontAlgn="base" hangingPunct="1">
              <a:spcBef>
                <a:spcPct val="0"/>
              </a:spcBef>
              <a:spcAft>
                <a:spcPct val="0"/>
              </a:spcAft>
              <a:defRPr sz="3300">
                <a:solidFill>
                  <a:schemeClr val="tx1"/>
                </a:solidFill>
                <a:latin typeface="Calibri" charset="0"/>
                <a:ea typeface="ＭＳ Ｐゴシック" charset="0"/>
                <a:cs typeface="ＭＳ Ｐゴシック" charset="0"/>
              </a:defRPr>
            </a:lvl7pPr>
            <a:lvl8pPr marL="1028624" algn="ctr" defTabSz="342874" rtl="0" eaLnBrk="1" fontAlgn="base" hangingPunct="1">
              <a:spcBef>
                <a:spcPct val="0"/>
              </a:spcBef>
              <a:spcAft>
                <a:spcPct val="0"/>
              </a:spcAft>
              <a:defRPr sz="3300">
                <a:solidFill>
                  <a:schemeClr val="tx1"/>
                </a:solidFill>
                <a:latin typeface="Calibri" charset="0"/>
                <a:ea typeface="ＭＳ Ｐゴシック" charset="0"/>
                <a:cs typeface="ＭＳ Ｐゴシック" charset="0"/>
              </a:defRPr>
            </a:lvl8pPr>
            <a:lvl9pPr marL="1371498" algn="ctr" defTabSz="342874" rtl="0" eaLnBrk="1" fontAlgn="base" hangingPunct="1">
              <a:spcBef>
                <a:spcPct val="0"/>
              </a:spcBef>
              <a:spcAft>
                <a:spcPct val="0"/>
              </a:spcAft>
              <a:defRPr sz="3300">
                <a:solidFill>
                  <a:schemeClr val="tx1"/>
                </a:solidFill>
                <a:latin typeface="Calibri" charset="0"/>
                <a:ea typeface="ＭＳ Ｐゴシック" charset="0"/>
                <a:cs typeface="ＭＳ Ｐゴシック" charset="0"/>
              </a:defRPr>
            </a:lvl9pPr>
          </a:lstStyle>
          <a:p>
            <a:pPr algn="r"/>
            <a:r>
              <a:rPr lang="zh-CN" altLang="en-US" sz="2800" b="1" dirty="0">
                <a:latin typeface="+mn-ea"/>
                <a:ea typeface="+mn-ea"/>
              </a:rPr>
              <a:t>测试</a:t>
            </a:r>
            <a:r>
              <a:rPr lang="zh-CN" altLang="en-US" sz="2800" b="1" dirty="0">
                <a:solidFill>
                  <a:srgbClr val="FF0000"/>
                </a:solidFill>
                <a:latin typeface="+mn-ea"/>
                <a:ea typeface="+mn-ea"/>
              </a:rPr>
              <a:t>非</a:t>
            </a:r>
            <a:r>
              <a:rPr lang="zh-CN" altLang="en-US" sz="2800" b="1" dirty="0">
                <a:latin typeface="+mn-ea"/>
                <a:ea typeface="+mn-ea"/>
              </a:rPr>
              <a:t>官方文档所记录的访问渠道</a:t>
            </a:r>
            <a:endParaRPr lang="en-SG" sz="1200" b="1" dirty="0">
              <a:latin typeface="+mn-ea"/>
              <a:ea typeface="+mn-ea"/>
            </a:endParaRPr>
          </a:p>
        </p:txBody>
      </p:sp>
      <p:sp>
        <p:nvSpPr>
          <p:cNvPr id="4" name="TextBox 3">
            <a:extLst>
              <a:ext uri="{FF2B5EF4-FFF2-40B4-BE49-F238E27FC236}">
                <a16:creationId xmlns:a16="http://schemas.microsoft.com/office/drawing/2014/main" id="{EF33CC28-8FDC-D4AD-BFD6-D0222F6A69FD}"/>
              </a:ext>
            </a:extLst>
          </p:cNvPr>
          <p:cNvSpPr txBox="1"/>
          <p:nvPr/>
        </p:nvSpPr>
        <p:spPr>
          <a:xfrm>
            <a:off x="6431771" y="1757781"/>
            <a:ext cx="5450138" cy="1569660"/>
          </a:xfrm>
          <a:prstGeom prst="rect">
            <a:avLst/>
          </a:prstGeom>
          <a:solidFill>
            <a:schemeClr val="bg1">
              <a:lumMod val="95000"/>
            </a:schemeClr>
          </a:solidFill>
        </p:spPr>
        <p:txBody>
          <a:bodyPr wrap="square" rtlCol="0">
            <a:spAutoFit/>
          </a:bodyPr>
          <a:lstStyle/>
          <a:p>
            <a:r>
              <a:rPr lang="zh-CN" altLang="en-US" sz="1600" dirty="0">
                <a:solidFill>
                  <a:srgbClr val="033F7D"/>
                </a:solidFill>
                <a:latin typeface="+mn-ea"/>
                <a:ea typeface="+mn-ea"/>
              </a:rPr>
              <a:t>接下来，我们采取了两步措施来锁定未知的</a:t>
            </a:r>
            <a:r>
              <a:rPr lang="en-US" altLang="zh-CN" sz="1600" dirty="0">
                <a:solidFill>
                  <a:srgbClr val="033F7D"/>
                </a:solidFill>
                <a:latin typeface="+mn-ea"/>
                <a:ea typeface="+mn-ea"/>
              </a:rPr>
              <a:t>UUI</a:t>
            </a:r>
            <a:r>
              <a:rPr lang="zh-CN" altLang="en-US" sz="1600" dirty="0">
                <a:solidFill>
                  <a:srgbClr val="033F7D"/>
                </a:solidFill>
                <a:latin typeface="+mn-ea"/>
                <a:ea typeface="+mn-ea"/>
              </a:rPr>
              <a:t>：</a:t>
            </a:r>
            <a:endParaRPr lang="en-AU" altLang="zh-CN" sz="1600" dirty="0">
              <a:solidFill>
                <a:srgbClr val="033F7D"/>
              </a:solidFill>
              <a:latin typeface="+mn-ea"/>
              <a:ea typeface="+mn-ea"/>
            </a:endParaRPr>
          </a:p>
          <a:p>
            <a:pPr marL="342900" indent="-342900">
              <a:buFont typeface="+mj-lt"/>
              <a:buAutoNum type="arabicParenR"/>
            </a:pPr>
            <a:r>
              <a:rPr lang="zh-CN" altLang="en-US" sz="1600" dirty="0">
                <a:solidFill>
                  <a:srgbClr val="033F7D"/>
                </a:solidFill>
                <a:latin typeface="+mn-ea"/>
                <a:ea typeface="+mn-ea"/>
              </a:rPr>
              <a:t>筛选</a:t>
            </a:r>
            <a:endParaRPr lang="en-AU" altLang="zh-CN" sz="1600" dirty="0">
              <a:solidFill>
                <a:srgbClr val="033F7D"/>
              </a:solidFill>
              <a:latin typeface="+mn-ea"/>
              <a:ea typeface="+mn-ea"/>
            </a:endParaRPr>
          </a:p>
          <a:p>
            <a:pPr marL="800100" lvl="1" indent="-342900">
              <a:buFont typeface="Arial" panose="020B0604020202020204" pitchFamily="34" charset="0"/>
              <a:buChar char="•"/>
            </a:pPr>
            <a:r>
              <a:rPr lang="zh-CN" altLang="en-US" sz="1600" dirty="0">
                <a:solidFill>
                  <a:srgbClr val="033F7D"/>
                </a:solidFill>
                <a:latin typeface="+mn-ea"/>
                <a:ea typeface="+mn-ea"/>
              </a:rPr>
              <a:t>排除掉长度过短的信息</a:t>
            </a:r>
            <a:endParaRPr lang="en-AU" altLang="zh-CN" sz="1600" dirty="0">
              <a:solidFill>
                <a:srgbClr val="033F7D"/>
              </a:solidFill>
              <a:latin typeface="+mn-ea"/>
              <a:ea typeface="+mn-ea"/>
            </a:endParaRPr>
          </a:p>
          <a:p>
            <a:pPr marL="342900" indent="-342900">
              <a:buFont typeface="+mj-lt"/>
              <a:buAutoNum type="arabicParenR"/>
            </a:pPr>
            <a:r>
              <a:rPr lang="zh-CN" altLang="en-US" sz="1600" dirty="0">
                <a:solidFill>
                  <a:srgbClr val="033F7D"/>
                </a:solidFill>
                <a:latin typeface="+mn-ea"/>
                <a:ea typeface="+mn-ea"/>
              </a:rPr>
              <a:t>差分分析</a:t>
            </a:r>
            <a:endParaRPr lang="en-AU" altLang="zh-CN" sz="1600" dirty="0">
              <a:solidFill>
                <a:srgbClr val="033F7D"/>
              </a:solidFill>
              <a:latin typeface="+mn-ea"/>
              <a:ea typeface="+mn-ea"/>
            </a:endParaRPr>
          </a:p>
          <a:p>
            <a:pPr marL="800100" lvl="1" indent="-342900">
              <a:buFont typeface="Arial" panose="020B0604020202020204" pitchFamily="34" charset="0"/>
              <a:buChar char="•"/>
            </a:pPr>
            <a:r>
              <a:rPr lang="zh-CN" altLang="en-US" sz="1600" dirty="0">
                <a:solidFill>
                  <a:srgbClr val="033F7D"/>
                </a:solidFill>
                <a:latin typeface="+mn-ea"/>
                <a:ea typeface="+mn-ea"/>
              </a:rPr>
              <a:t>排除掉（同型号）不同设备上，数值相同的数据</a:t>
            </a:r>
            <a:endParaRPr lang="en-AU" altLang="zh-CN" sz="1600" dirty="0">
              <a:solidFill>
                <a:srgbClr val="033F7D"/>
              </a:solidFill>
              <a:latin typeface="+mn-ea"/>
              <a:ea typeface="+mn-ea"/>
            </a:endParaRPr>
          </a:p>
          <a:p>
            <a:pPr marL="800100" lvl="1" indent="-342900">
              <a:buFont typeface="Arial" panose="020B0604020202020204" pitchFamily="34" charset="0"/>
              <a:buChar char="•"/>
            </a:pPr>
            <a:r>
              <a:rPr lang="zh-CN" altLang="en-US" sz="1600" dirty="0">
                <a:solidFill>
                  <a:srgbClr val="033F7D"/>
                </a:solidFill>
                <a:latin typeface="+mn-ea"/>
                <a:ea typeface="+mn-ea"/>
              </a:rPr>
              <a:t>排除掉同样设备上，出厂重置后发生变化的数据</a:t>
            </a:r>
            <a:endParaRPr lang="en-AU" altLang="zh-CN" sz="1600" dirty="0">
              <a:solidFill>
                <a:srgbClr val="033F7D"/>
              </a:solidFill>
              <a:latin typeface="+mn-ea"/>
              <a:ea typeface="+mn-ea"/>
            </a:endParaRPr>
          </a:p>
        </p:txBody>
      </p:sp>
    </p:spTree>
    <p:extLst>
      <p:ext uri="{BB962C8B-B14F-4D97-AF65-F5344CB8AC3E}">
        <p14:creationId xmlns:p14="http://schemas.microsoft.com/office/powerpoint/2010/main" val="22823241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032A23-900B-E5A5-ED1E-9423C22D6E48}"/>
              </a:ext>
            </a:extLst>
          </p:cNvPr>
          <p:cNvSpPr>
            <a:spLocks noGrp="1"/>
          </p:cNvSpPr>
          <p:nvPr>
            <p:ph type="title"/>
          </p:nvPr>
        </p:nvSpPr>
        <p:spPr>
          <a:xfrm>
            <a:off x="609603" y="172903"/>
            <a:ext cx="4011084" cy="1162050"/>
          </a:xfrm>
        </p:spPr>
        <p:txBody>
          <a:bodyPr/>
          <a:lstStyle/>
          <a:p>
            <a:r>
              <a:rPr lang="en-US" altLang="zh-CN" sz="2800" dirty="0">
                <a:solidFill>
                  <a:schemeClr val="bg1"/>
                </a:solidFill>
              </a:rPr>
              <a:t>About</a:t>
            </a:r>
            <a:r>
              <a:rPr lang="zh-CN" altLang="en-US" sz="2800" dirty="0">
                <a:solidFill>
                  <a:schemeClr val="bg1"/>
                </a:solidFill>
              </a:rPr>
              <a:t> </a:t>
            </a:r>
            <a:r>
              <a:rPr lang="en-US" altLang="zh-CN" sz="2800" dirty="0">
                <a:solidFill>
                  <a:schemeClr val="bg1"/>
                </a:solidFill>
              </a:rPr>
              <a:t>me</a:t>
            </a:r>
            <a:endParaRPr lang="en-US" sz="2800" dirty="0">
              <a:solidFill>
                <a:schemeClr val="bg1"/>
              </a:solidFill>
            </a:endParaRPr>
          </a:p>
        </p:txBody>
      </p:sp>
      <p:sp>
        <p:nvSpPr>
          <p:cNvPr id="3" name="Content Placeholder 2">
            <a:extLst>
              <a:ext uri="{FF2B5EF4-FFF2-40B4-BE49-F238E27FC236}">
                <a16:creationId xmlns:a16="http://schemas.microsoft.com/office/drawing/2014/main" id="{6766D5D1-F3C5-34BD-7D11-07378E8F3C49}"/>
              </a:ext>
            </a:extLst>
          </p:cNvPr>
          <p:cNvSpPr>
            <a:spLocks noGrp="1"/>
          </p:cNvSpPr>
          <p:nvPr>
            <p:ph idx="1"/>
          </p:nvPr>
        </p:nvSpPr>
        <p:spPr>
          <a:xfrm>
            <a:off x="3200400" y="952421"/>
            <a:ext cx="8633884" cy="5173745"/>
          </a:xfrm>
        </p:spPr>
        <p:txBody>
          <a:bodyPr/>
          <a:lstStyle/>
          <a:p>
            <a:r>
              <a:rPr lang="en-US" altLang="zh-CN" sz="2000" b="1" dirty="0">
                <a:solidFill>
                  <a:schemeClr val="bg1"/>
                </a:solidFill>
                <a:latin typeface="+mn-lt"/>
                <a:ea typeface="+mn-ea"/>
              </a:rPr>
              <a:t>Mark</a:t>
            </a:r>
            <a:r>
              <a:rPr lang="zh-CN" altLang="en-US" sz="2000" b="1" dirty="0">
                <a:solidFill>
                  <a:schemeClr val="bg1"/>
                </a:solidFill>
                <a:latin typeface="+mn-lt"/>
                <a:ea typeface="+mn-ea"/>
              </a:rPr>
              <a:t> </a:t>
            </a:r>
            <a:r>
              <a:rPr lang="en-US" altLang="zh-CN" sz="2000" b="1" dirty="0">
                <a:solidFill>
                  <a:schemeClr val="bg1"/>
                </a:solidFill>
                <a:latin typeface="+mn-lt"/>
                <a:ea typeface="+mn-ea"/>
              </a:rPr>
              <a:t>H</a:t>
            </a:r>
            <a:r>
              <a:rPr lang="zh-CN" altLang="en-US" sz="2000" b="1" dirty="0">
                <a:solidFill>
                  <a:schemeClr val="bg1"/>
                </a:solidFill>
                <a:latin typeface="+mn-lt"/>
                <a:ea typeface="+mn-ea"/>
              </a:rPr>
              <a:t> </a:t>
            </a:r>
            <a:r>
              <a:rPr lang="en-US" altLang="zh-CN" sz="2000" b="1" dirty="0">
                <a:solidFill>
                  <a:schemeClr val="bg1"/>
                </a:solidFill>
                <a:latin typeface="+mn-lt"/>
                <a:ea typeface="+mn-ea"/>
              </a:rPr>
              <a:t>Meng</a:t>
            </a:r>
            <a:r>
              <a:rPr lang="zh-CN" altLang="en-US" sz="2000" b="1" dirty="0">
                <a:solidFill>
                  <a:schemeClr val="bg1"/>
                </a:solidFill>
                <a:latin typeface="+mn-lt"/>
                <a:ea typeface="+mn-ea"/>
              </a:rPr>
              <a:t> 孟华松</a:t>
            </a:r>
            <a:endParaRPr lang="en-SG" altLang="zh-CN" sz="2000" b="1" dirty="0">
              <a:solidFill>
                <a:schemeClr val="bg1"/>
              </a:solidFill>
              <a:latin typeface="+mn-lt"/>
              <a:ea typeface="+mn-ea"/>
            </a:endParaRPr>
          </a:p>
          <a:p>
            <a:pPr lvl="1"/>
            <a:r>
              <a:rPr lang="en-US" altLang="zh-CN" sz="2000" dirty="0">
                <a:solidFill>
                  <a:schemeClr val="bg1">
                    <a:lumMod val="85000"/>
                  </a:schemeClr>
                </a:solidFill>
                <a:latin typeface="+mn-lt"/>
                <a:ea typeface="+mn-ea"/>
              </a:rPr>
              <a:t>Research</a:t>
            </a:r>
            <a:r>
              <a:rPr lang="zh-CN" altLang="en-US" sz="2000" dirty="0">
                <a:solidFill>
                  <a:schemeClr val="bg1">
                    <a:lumMod val="85000"/>
                  </a:schemeClr>
                </a:solidFill>
                <a:latin typeface="+mn-lt"/>
                <a:ea typeface="+mn-ea"/>
              </a:rPr>
              <a:t> </a:t>
            </a:r>
            <a:r>
              <a:rPr lang="en-US" altLang="zh-CN" sz="2000" dirty="0">
                <a:solidFill>
                  <a:schemeClr val="bg1">
                    <a:lumMod val="85000"/>
                  </a:schemeClr>
                </a:solidFill>
                <a:latin typeface="+mn-lt"/>
                <a:ea typeface="+mn-ea"/>
              </a:rPr>
              <a:t>Engineer</a:t>
            </a:r>
            <a:r>
              <a:rPr lang="zh-CN" altLang="en-US" sz="2000" dirty="0">
                <a:solidFill>
                  <a:schemeClr val="bg1">
                    <a:lumMod val="85000"/>
                  </a:schemeClr>
                </a:solidFill>
                <a:latin typeface="+mn-lt"/>
                <a:ea typeface="+mn-ea"/>
              </a:rPr>
              <a:t> </a:t>
            </a:r>
            <a:r>
              <a:rPr lang="en-US" altLang="zh-CN" sz="2000" dirty="0">
                <a:solidFill>
                  <a:schemeClr val="bg1">
                    <a:lumMod val="85000"/>
                  </a:schemeClr>
                </a:solidFill>
                <a:latin typeface="+mn-lt"/>
                <a:ea typeface="+mn-ea"/>
              </a:rPr>
              <a:t>at</a:t>
            </a:r>
            <a:r>
              <a:rPr lang="zh-CN" altLang="en-US" sz="2000" dirty="0">
                <a:solidFill>
                  <a:schemeClr val="bg1">
                    <a:lumMod val="85000"/>
                  </a:schemeClr>
                </a:solidFill>
                <a:latin typeface="+mn-lt"/>
                <a:ea typeface="+mn-ea"/>
              </a:rPr>
              <a:t> </a:t>
            </a:r>
            <a:r>
              <a:rPr lang="en-US" altLang="zh-CN" sz="2000" dirty="0">
                <a:solidFill>
                  <a:schemeClr val="bg1">
                    <a:lumMod val="85000"/>
                  </a:schemeClr>
                </a:solidFill>
                <a:latin typeface="+mn-lt"/>
                <a:ea typeface="+mn-ea"/>
              </a:rPr>
              <a:t>Institute</a:t>
            </a:r>
            <a:r>
              <a:rPr lang="zh-CN" altLang="en-US" sz="2000" dirty="0">
                <a:solidFill>
                  <a:schemeClr val="bg1">
                    <a:lumMod val="85000"/>
                  </a:schemeClr>
                </a:solidFill>
                <a:latin typeface="+mn-lt"/>
                <a:ea typeface="+mn-ea"/>
              </a:rPr>
              <a:t> </a:t>
            </a:r>
            <a:r>
              <a:rPr lang="en-US" altLang="zh-CN" sz="2000" dirty="0">
                <a:solidFill>
                  <a:schemeClr val="bg1">
                    <a:lumMod val="85000"/>
                  </a:schemeClr>
                </a:solidFill>
                <a:latin typeface="+mn-lt"/>
                <a:ea typeface="+mn-ea"/>
              </a:rPr>
              <a:t>for</a:t>
            </a:r>
            <a:r>
              <a:rPr lang="zh-CN" altLang="en-US" sz="2000" dirty="0">
                <a:solidFill>
                  <a:schemeClr val="bg1">
                    <a:lumMod val="85000"/>
                  </a:schemeClr>
                </a:solidFill>
                <a:latin typeface="+mn-lt"/>
                <a:ea typeface="+mn-ea"/>
              </a:rPr>
              <a:t> </a:t>
            </a:r>
            <a:r>
              <a:rPr lang="en-US" altLang="zh-CN" sz="2000" dirty="0" err="1">
                <a:solidFill>
                  <a:schemeClr val="bg1">
                    <a:lumMod val="85000"/>
                  </a:schemeClr>
                </a:solidFill>
                <a:latin typeface="+mn-lt"/>
                <a:ea typeface="+mn-ea"/>
              </a:rPr>
              <a:t>Infocomm</a:t>
            </a:r>
            <a:r>
              <a:rPr lang="zh-CN" altLang="en-US" sz="2000" dirty="0">
                <a:solidFill>
                  <a:schemeClr val="bg1">
                    <a:lumMod val="85000"/>
                  </a:schemeClr>
                </a:solidFill>
                <a:latin typeface="+mn-lt"/>
                <a:ea typeface="+mn-ea"/>
              </a:rPr>
              <a:t> </a:t>
            </a:r>
            <a:r>
              <a:rPr lang="en-US" altLang="zh-CN" sz="2000" dirty="0">
                <a:solidFill>
                  <a:schemeClr val="bg1">
                    <a:lumMod val="85000"/>
                  </a:schemeClr>
                </a:solidFill>
                <a:latin typeface="+mn-lt"/>
                <a:ea typeface="+mn-ea"/>
              </a:rPr>
              <a:t>Research,</a:t>
            </a:r>
            <a:r>
              <a:rPr lang="zh-CN" altLang="en-US" sz="2000" dirty="0">
                <a:solidFill>
                  <a:schemeClr val="bg1">
                    <a:lumMod val="85000"/>
                  </a:schemeClr>
                </a:solidFill>
                <a:latin typeface="+mn-lt"/>
                <a:ea typeface="+mn-ea"/>
              </a:rPr>
              <a:t> </a:t>
            </a:r>
            <a:r>
              <a:rPr lang="en-US" altLang="zh-CN" sz="2000" dirty="0">
                <a:solidFill>
                  <a:schemeClr val="bg1">
                    <a:lumMod val="85000"/>
                  </a:schemeClr>
                </a:solidFill>
                <a:latin typeface="+mn-lt"/>
                <a:ea typeface="+mn-ea"/>
              </a:rPr>
              <a:t>A</a:t>
            </a:r>
            <a:r>
              <a:rPr lang="zh-CN" altLang="en-US" sz="2000" dirty="0">
                <a:solidFill>
                  <a:schemeClr val="bg1">
                    <a:lumMod val="85000"/>
                  </a:schemeClr>
                </a:solidFill>
                <a:latin typeface="+mn-lt"/>
                <a:ea typeface="+mn-ea"/>
              </a:rPr>
              <a:t>*</a:t>
            </a:r>
            <a:r>
              <a:rPr lang="en-US" altLang="zh-CN" sz="2000" dirty="0">
                <a:solidFill>
                  <a:schemeClr val="bg1">
                    <a:lumMod val="85000"/>
                  </a:schemeClr>
                </a:solidFill>
                <a:latin typeface="+mn-lt"/>
                <a:ea typeface="+mn-ea"/>
              </a:rPr>
              <a:t>STAR</a:t>
            </a:r>
            <a:r>
              <a:rPr lang="zh-CN" altLang="en-US" sz="2000" dirty="0">
                <a:solidFill>
                  <a:schemeClr val="bg1">
                    <a:lumMod val="85000"/>
                  </a:schemeClr>
                </a:solidFill>
                <a:latin typeface="+mn-lt"/>
                <a:ea typeface="+mn-ea"/>
              </a:rPr>
              <a:t> </a:t>
            </a:r>
            <a:r>
              <a:rPr lang="en-US" altLang="zh-CN" sz="2000" dirty="0">
                <a:solidFill>
                  <a:schemeClr val="bg1">
                    <a:lumMod val="85000"/>
                  </a:schemeClr>
                </a:solidFill>
                <a:latin typeface="+mn-lt"/>
                <a:ea typeface="+mn-ea"/>
              </a:rPr>
              <a:t>Singapore</a:t>
            </a:r>
            <a:r>
              <a:rPr lang="zh-CN" altLang="en-US" sz="2000" dirty="0">
                <a:solidFill>
                  <a:schemeClr val="bg1">
                    <a:lumMod val="85000"/>
                  </a:schemeClr>
                </a:solidFill>
                <a:latin typeface="+mn-lt"/>
                <a:ea typeface="+mn-ea"/>
              </a:rPr>
              <a:t> </a:t>
            </a:r>
            <a:r>
              <a:rPr lang="en-US" altLang="zh-CN" sz="2000" dirty="0">
                <a:solidFill>
                  <a:schemeClr val="bg1">
                    <a:lumMod val="85000"/>
                  </a:schemeClr>
                </a:solidFill>
                <a:latin typeface="+mn-lt"/>
                <a:ea typeface="+mn-ea"/>
              </a:rPr>
              <a:t>/</a:t>
            </a:r>
            <a:r>
              <a:rPr lang="zh-CN" altLang="en-US" sz="2000" dirty="0">
                <a:solidFill>
                  <a:schemeClr val="bg1">
                    <a:lumMod val="85000"/>
                  </a:schemeClr>
                </a:solidFill>
                <a:latin typeface="+mn-lt"/>
                <a:ea typeface="+mn-ea"/>
              </a:rPr>
              <a:t> 科研工程师，新加坡科研局 资讯研究院</a:t>
            </a:r>
            <a:endParaRPr lang="en-US" altLang="zh-CN" sz="2000" dirty="0">
              <a:solidFill>
                <a:schemeClr val="bg1">
                  <a:lumMod val="85000"/>
                </a:schemeClr>
              </a:solidFill>
              <a:latin typeface="+mn-lt"/>
              <a:ea typeface="+mn-ea"/>
            </a:endParaRPr>
          </a:p>
          <a:p>
            <a:pPr lvl="1"/>
            <a:r>
              <a:rPr lang="en-US" altLang="zh-CN" sz="2000" dirty="0">
                <a:solidFill>
                  <a:schemeClr val="bg1">
                    <a:lumMod val="85000"/>
                  </a:schemeClr>
                </a:solidFill>
                <a:latin typeface="+mn-lt"/>
                <a:ea typeface="+mn-ea"/>
              </a:rPr>
              <a:t>Ph.D.</a:t>
            </a:r>
            <a:r>
              <a:rPr lang="zh-CN" altLang="en-US" sz="2000" dirty="0">
                <a:solidFill>
                  <a:schemeClr val="bg1">
                    <a:lumMod val="85000"/>
                  </a:schemeClr>
                </a:solidFill>
                <a:latin typeface="+mn-lt"/>
                <a:ea typeface="+mn-ea"/>
              </a:rPr>
              <a:t> </a:t>
            </a:r>
            <a:r>
              <a:rPr lang="en-US" altLang="zh-CN" sz="2000" dirty="0">
                <a:solidFill>
                  <a:schemeClr val="bg1">
                    <a:lumMod val="85000"/>
                  </a:schemeClr>
                </a:solidFill>
                <a:latin typeface="+mn-lt"/>
                <a:ea typeface="+mn-ea"/>
              </a:rPr>
              <a:t>Candidate</a:t>
            </a:r>
            <a:r>
              <a:rPr lang="zh-CN" altLang="en-US" sz="2000" dirty="0">
                <a:solidFill>
                  <a:schemeClr val="bg1">
                    <a:lumMod val="85000"/>
                  </a:schemeClr>
                </a:solidFill>
                <a:latin typeface="+mn-lt"/>
                <a:ea typeface="+mn-ea"/>
              </a:rPr>
              <a:t> </a:t>
            </a:r>
            <a:r>
              <a:rPr lang="en-US" altLang="zh-CN" sz="2000" dirty="0">
                <a:solidFill>
                  <a:schemeClr val="bg1">
                    <a:lumMod val="85000"/>
                  </a:schemeClr>
                </a:solidFill>
                <a:latin typeface="+mn-lt"/>
                <a:ea typeface="+mn-ea"/>
              </a:rPr>
              <a:t>at</a:t>
            </a:r>
            <a:r>
              <a:rPr lang="zh-CN" altLang="en-US" sz="2000" dirty="0">
                <a:solidFill>
                  <a:schemeClr val="bg1">
                    <a:lumMod val="85000"/>
                  </a:schemeClr>
                </a:solidFill>
                <a:latin typeface="+mn-lt"/>
                <a:ea typeface="+mn-ea"/>
              </a:rPr>
              <a:t> </a:t>
            </a:r>
            <a:r>
              <a:rPr lang="en-US" altLang="zh-CN" sz="2000" dirty="0">
                <a:solidFill>
                  <a:schemeClr val="bg1">
                    <a:lumMod val="85000"/>
                  </a:schemeClr>
                </a:solidFill>
                <a:latin typeface="+mn-lt"/>
                <a:ea typeface="+mn-ea"/>
              </a:rPr>
              <a:t>National</a:t>
            </a:r>
            <a:r>
              <a:rPr lang="zh-CN" altLang="en-US" sz="2000" dirty="0">
                <a:solidFill>
                  <a:schemeClr val="bg1">
                    <a:lumMod val="85000"/>
                  </a:schemeClr>
                </a:solidFill>
                <a:latin typeface="+mn-lt"/>
                <a:ea typeface="+mn-ea"/>
              </a:rPr>
              <a:t> </a:t>
            </a:r>
            <a:r>
              <a:rPr lang="en-US" altLang="zh-CN" sz="2000" dirty="0">
                <a:solidFill>
                  <a:schemeClr val="bg1">
                    <a:lumMod val="85000"/>
                  </a:schemeClr>
                </a:solidFill>
                <a:latin typeface="+mn-lt"/>
                <a:ea typeface="+mn-ea"/>
              </a:rPr>
              <a:t>University</a:t>
            </a:r>
            <a:r>
              <a:rPr lang="zh-CN" altLang="en-US" sz="2000" dirty="0">
                <a:solidFill>
                  <a:schemeClr val="bg1">
                    <a:lumMod val="85000"/>
                  </a:schemeClr>
                </a:solidFill>
                <a:latin typeface="+mn-lt"/>
                <a:ea typeface="+mn-ea"/>
              </a:rPr>
              <a:t> </a:t>
            </a:r>
            <a:r>
              <a:rPr lang="en-US" altLang="zh-CN" sz="2000" dirty="0">
                <a:solidFill>
                  <a:schemeClr val="bg1">
                    <a:lumMod val="85000"/>
                  </a:schemeClr>
                </a:solidFill>
                <a:latin typeface="+mn-lt"/>
                <a:ea typeface="+mn-ea"/>
              </a:rPr>
              <a:t>of</a:t>
            </a:r>
            <a:r>
              <a:rPr lang="zh-CN" altLang="en-US" sz="2000" dirty="0">
                <a:solidFill>
                  <a:schemeClr val="bg1">
                    <a:lumMod val="85000"/>
                  </a:schemeClr>
                </a:solidFill>
                <a:latin typeface="+mn-lt"/>
                <a:ea typeface="+mn-ea"/>
              </a:rPr>
              <a:t> </a:t>
            </a:r>
            <a:r>
              <a:rPr lang="en-US" altLang="zh-CN" sz="2000" dirty="0">
                <a:solidFill>
                  <a:schemeClr val="bg1">
                    <a:lumMod val="85000"/>
                  </a:schemeClr>
                </a:solidFill>
                <a:latin typeface="+mn-lt"/>
                <a:ea typeface="+mn-ea"/>
              </a:rPr>
              <a:t>Singapore</a:t>
            </a:r>
            <a:r>
              <a:rPr lang="zh-CN" altLang="en-US" sz="2000" dirty="0">
                <a:solidFill>
                  <a:schemeClr val="bg1">
                    <a:lumMod val="85000"/>
                  </a:schemeClr>
                </a:solidFill>
                <a:latin typeface="+mn-lt"/>
                <a:ea typeface="+mn-ea"/>
              </a:rPr>
              <a:t> </a:t>
            </a:r>
            <a:r>
              <a:rPr lang="en-US" altLang="zh-CN" sz="2000" dirty="0">
                <a:solidFill>
                  <a:schemeClr val="bg1">
                    <a:lumMod val="85000"/>
                  </a:schemeClr>
                </a:solidFill>
                <a:latin typeface="+mn-lt"/>
                <a:ea typeface="+mn-ea"/>
              </a:rPr>
              <a:t>/</a:t>
            </a:r>
            <a:r>
              <a:rPr lang="zh-CN" altLang="en-US" sz="2000" dirty="0">
                <a:solidFill>
                  <a:schemeClr val="bg1">
                    <a:lumMod val="85000"/>
                  </a:schemeClr>
                </a:solidFill>
                <a:latin typeface="+mn-lt"/>
                <a:ea typeface="+mn-ea"/>
              </a:rPr>
              <a:t> 博士候选人，新加坡国立大学</a:t>
            </a:r>
            <a:endParaRPr lang="en-US" altLang="zh-CN" sz="2000" dirty="0">
              <a:solidFill>
                <a:schemeClr val="bg1">
                  <a:lumMod val="85000"/>
                </a:schemeClr>
              </a:solidFill>
              <a:latin typeface="+mn-lt"/>
              <a:ea typeface="+mn-ea"/>
            </a:endParaRPr>
          </a:p>
          <a:p>
            <a:pPr lvl="1"/>
            <a:r>
              <a:rPr lang="en-US" altLang="zh-CN" sz="2000" dirty="0">
                <a:solidFill>
                  <a:schemeClr val="bg1">
                    <a:lumMod val="85000"/>
                  </a:schemeClr>
                </a:solidFill>
                <a:latin typeface="+mn-lt"/>
                <a:ea typeface="+mn-ea"/>
              </a:rPr>
              <a:t>Visiting</a:t>
            </a:r>
            <a:r>
              <a:rPr lang="zh-CN" altLang="en-US" sz="2000" dirty="0">
                <a:solidFill>
                  <a:schemeClr val="bg1">
                    <a:lumMod val="85000"/>
                  </a:schemeClr>
                </a:solidFill>
                <a:latin typeface="+mn-lt"/>
                <a:ea typeface="+mn-ea"/>
              </a:rPr>
              <a:t> </a:t>
            </a:r>
            <a:r>
              <a:rPr lang="en-US" altLang="zh-CN" sz="2000" dirty="0">
                <a:solidFill>
                  <a:schemeClr val="bg1">
                    <a:lumMod val="85000"/>
                  </a:schemeClr>
                </a:solidFill>
                <a:latin typeface="+mn-lt"/>
                <a:ea typeface="+mn-ea"/>
              </a:rPr>
              <a:t>Researcher</a:t>
            </a:r>
            <a:r>
              <a:rPr lang="zh-CN" altLang="en-US" sz="2000" dirty="0">
                <a:solidFill>
                  <a:schemeClr val="bg1">
                    <a:lumMod val="85000"/>
                  </a:schemeClr>
                </a:solidFill>
                <a:latin typeface="+mn-lt"/>
                <a:ea typeface="+mn-ea"/>
              </a:rPr>
              <a:t> </a:t>
            </a:r>
            <a:r>
              <a:rPr lang="en-US" altLang="zh-CN" sz="2000" dirty="0">
                <a:solidFill>
                  <a:schemeClr val="bg1">
                    <a:lumMod val="85000"/>
                  </a:schemeClr>
                </a:solidFill>
                <a:latin typeface="+mn-lt"/>
                <a:ea typeface="+mn-ea"/>
              </a:rPr>
              <a:t>at</a:t>
            </a:r>
            <a:r>
              <a:rPr lang="zh-CN" altLang="en-US" sz="2000" dirty="0">
                <a:solidFill>
                  <a:schemeClr val="bg1">
                    <a:lumMod val="85000"/>
                  </a:schemeClr>
                </a:solidFill>
                <a:latin typeface="+mn-lt"/>
                <a:ea typeface="+mn-ea"/>
              </a:rPr>
              <a:t> </a:t>
            </a:r>
            <a:r>
              <a:rPr lang="en-US" altLang="zh-CN" sz="2000" dirty="0">
                <a:solidFill>
                  <a:schemeClr val="bg1">
                    <a:lumMod val="85000"/>
                  </a:schemeClr>
                </a:solidFill>
                <a:latin typeface="+mn-lt"/>
                <a:ea typeface="+mn-ea"/>
              </a:rPr>
              <a:t>The</a:t>
            </a:r>
            <a:r>
              <a:rPr lang="zh-CN" altLang="en-US" sz="2000" dirty="0">
                <a:solidFill>
                  <a:schemeClr val="bg1">
                    <a:lumMod val="85000"/>
                  </a:schemeClr>
                </a:solidFill>
                <a:latin typeface="+mn-lt"/>
                <a:ea typeface="+mn-ea"/>
              </a:rPr>
              <a:t> </a:t>
            </a:r>
            <a:r>
              <a:rPr lang="en-US" altLang="zh-CN" sz="2000" dirty="0">
                <a:solidFill>
                  <a:schemeClr val="bg1">
                    <a:lumMod val="85000"/>
                  </a:schemeClr>
                </a:solidFill>
                <a:latin typeface="+mn-lt"/>
                <a:ea typeface="+mn-ea"/>
              </a:rPr>
              <a:t>University</a:t>
            </a:r>
            <a:r>
              <a:rPr lang="zh-CN" altLang="en-US" sz="2000" dirty="0">
                <a:solidFill>
                  <a:schemeClr val="bg1">
                    <a:lumMod val="85000"/>
                  </a:schemeClr>
                </a:solidFill>
                <a:latin typeface="+mn-lt"/>
                <a:ea typeface="+mn-ea"/>
              </a:rPr>
              <a:t> </a:t>
            </a:r>
            <a:r>
              <a:rPr lang="en-US" altLang="zh-CN" sz="2000" dirty="0">
                <a:solidFill>
                  <a:schemeClr val="bg1">
                    <a:lumMod val="85000"/>
                  </a:schemeClr>
                </a:solidFill>
                <a:latin typeface="+mn-lt"/>
                <a:ea typeface="+mn-ea"/>
              </a:rPr>
              <a:t>of</a:t>
            </a:r>
            <a:r>
              <a:rPr lang="zh-CN" altLang="en-US" sz="2000" dirty="0">
                <a:solidFill>
                  <a:schemeClr val="bg1">
                    <a:lumMod val="85000"/>
                  </a:schemeClr>
                </a:solidFill>
                <a:latin typeface="+mn-lt"/>
                <a:ea typeface="+mn-ea"/>
              </a:rPr>
              <a:t> </a:t>
            </a:r>
            <a:r>
              <a:rPr lang="en-US" altLang="zh-CN" sz="2000" dirty="0">
                <a:solidFill>
                  <a:schemeClr val="bg1">
                    <a:lumMod val="85000"/>
                  </a:schemeClr>
                </a:solidFill>
                <a:latin typeface="+mn-lt"/>
                <a:ea typeface="+mn-ea"/>
              </a:rPr>
              <a:t>Queensland,</a:t>
            </a:r>
            <a:r>
              <a:rPr lang="zh-CN" altLang="en-US" sz="2000" dirty="0">
                <a:solidFill>
                  <a:schemeClr val="bg1">
                    <a:lumMod val="85000"/>
                  </a:schemeClr>
                </a:solidFill>
                <a:latin typeface="+mn-lt"/>
                <a:ea typeface="+mn-ea"/>
              </a:rPr>
              <a:t> </a:t>
            </a:r>
            <a:r>
              <a:rPr lang="en-US" altLang="zh-CN" sz="2000" dirty="0">
                <a:solidFill>
                  <a:schemeClr val="bg1">
                    <a:lumMod val="85000"/>
                  </a:schemeClr>
                </a:solidFill>
                <a:latin typeface="+mn-lt"/>
                <a:ea typeface="+mn-ea"/>
              </a:rPr>
              <a:t>Australia</a:t>
            </a:r>
            <a:r>
              <a:rPr lang="zh-CN" altLang="en-US" sz="2000" dirty="0">
                <a:solidFill>
                  <a:schemeClr val="bg1">
                    <a:lumMod val="85000"/>
                  </a:schemeClr>
                </a:solidFill>
                <a:latin typeface="+mn-lt"/>
                <a:ea typeface="+mn-ea"/>
              </a:rPr>
              <a:t> </a:t>
            </a:r>
            <a:r>
              <a:rPr lang="en-US" altLang="zh-CN" sz="2000" dirty="0">
                <a:solidFill>
                  <a:schemeClr val="bg1">
                    <a:lumMod val="85000"/>
                  </a:schemeClr>
                </a:solidFill>
                <a:latin typeface="+mn-lt"/>
                <a:ea typeface="+mn-ea"/>
              </a:rPr>
              <a:t>/</a:t>
            </a:r>
            <a:r>
              <a:rPr lang="zh-CN" altLang="en-US" sz="2000" dirty="0">
                <a:solidFill>
                  <a:schemeClr val="bg1">
                    <a:lumMod val="85000"/>
                  </a:schemeClr>
                </a:solidFill>
                <a:latin typeface="+mn-lt"/>
                <a:ea typeface="+mn-ea"/>
              </a:rPr>
              <a:t> 访问学者，昆士兰大学（澳洲）</a:t>
            </a:r>
            <a:endParaRPr lang="en-US" altLang="zh-CN" sz="2000" dirty="0">
              <a:solidFill>
                <a:schemeClr val="bg1">
                  <a:lumMod val="85000"/>
                </a:schemeClr>
              </a:solidFill>
              <a:latin typeface="+mn-lt"/>
              <a:ea typeface="+mn-ea"/>
            </a:endParaRPr>
          </a:p>
          <a:p>
            <a:r>
              <a:rPr lang="en-US" altLang="zh-CN" sz="2000" b="1" dirty="0">
                <a:solidFill>
                  <a:schemeClr val="bg1"/>
                </a:solidFill>
                <a:latin typeface="+mn-lt"/>
                <a:ea typeface="+mn-ea"/>
              </a:rPr>
              <a:t>Education</a:t>
            </a:r>
          </a:p>
          <a:p>
            <a:pPr lvl="1"/>
            <a:r>
              <a:rPr lang="en-US" altLang="zh-CN" sz="2000" dirty="0">
                <a:solidFill>
                  <a:schemeClr val="bg1">
                    <a:lumMod val="85000"/>
                  </a:schemeClr>
                </a:solidFill>
                <a:latin typeface="+mn-lt"/>
                <a:ea typeface="+mn-ea"/>
              </a:rPr>
              <a:t>B.Eng.</a:t>
            </a:r>
            <a:r>
              <a:rPr lang="zh-CN" altLang="en-US" sz="2000" dirty="0">
                <a:solidFill>
                  <a:schemeClr val="bg1">
                    <a:lumMod val="85000"/>
                  </a:schemeClr>
                </a:solidFill>
                <a:latin typeface="+mn-lt"/>
                <a:ea typeface="+mn-ea"/>
              </a:rPr>
              <a:t> </a:t>
            </a:r>
            <a:r>
              <a:rPr lang="en-US" altLang="zh-CN" sz="2000" dirty="0">
                <a:solidFill>
                  <a:schemeClr val="bg1">
                    <a:lumMod val="85000"/>
                  </a:schemeClr>
                </a:solidFill>
                <a:latin typeface="+mn-lt"/>
                <a:ea typeface="+mn-ea"/>
              </a:rPr>
              <a:t>(Hons)</a:t>
            </a:r>
            <a:r>
              <a:rPr lang="zh-CN" altLang="en-US" sz="2000" dirty="0">
                <a:solidFill>
                  <a:schemeClr val="bg1">
                    <a:lumMod val="85000"/>
                  </a:schemeClr>
                </a:solidFill>
                <a:latin typeface="+mn-lt"/>
                <a:ea typeface="+mn-ea"/>
              </a:rPr>
              <a:t> </a:t>
            </a:r>
            <a:r>
              <a:rPr lang="en-US" altLang="zh-CN" sz="2000" dirty="0">
                <a:solidFill>
                  <a:schemeClr val="bg1">
                    <a:lumMod val="85000"/>
                  </a:schemeClr>
                </a:solidFill>
                <a:latin typeface="+mn-lt"/>
                <a:ea typeface="+mn-ea"/>
              </a:rPr>
              <a:t>in</a:t>
            </a:r>
            <a:r>
              <a:rPr lang="zh-CN" altLang="en-US" sz="2000" dirty="0">
                <a:solidFill>
                  <a:schemeClr val="bg1">
                    <a:lumMod val="85000"/>
                  </a:schemeClr>
                </a:solidFill>
                <a:latin typeface="+mn-lt"/>
                <a:ea typeface="+mn-ea"/>
              </a:rPr>
              <a:t> </a:t>
            </a:r>
            <a:r>
              <a:rPr lang="en-US" altLang="zh-CN" sz="2000" dirty="0">
                <a:solidFill>
                  <a:schemeClr val="bg1">
                    <a:lumMod val="85000"/>
                  </a:schemeClr>
                </a:solidFill>
                <a:latin typeface="+mn-lt"/>
                <a:ea typeface="+mn-ea"/>
              </a:rPr>
              <a:t>Computer</a:t>
            </a:r>
            <a:r>
              <a:rPr lang="zh-CN" altLang="en-US" sz="2000" dirty="0">
                <a:solidFill>
                  <a:schemeClr val="bg1">
                    <a:lumMod val="85000"/>
                  </a:schemeClr>
                </a:solidFill>
                <a:latin typeface="+mn-lt"/>
                <a:ea typeface="+mn-ea"/>
              </a:rPr>
              <a:t> </a:t>
            </a:r>
            <a:r>
              <a:rPr lang="en-US" altLang="zh-CN" sz="2000" dirty="0">
                <a:solidFill>
                  <a:schemeClr val="bg1">
                    <a:lumMod val="85000"/>
                  </a:schemeClr>
                </a:solidFill>
                <a:latin typeface="+mn-lt"/>
                <a:ea typeface="+mn-ea"/>
              </a:rPr>
              <a:t>Science,</a:t>
            </a:r>
            <a:r>
              <a:rPr lang="zh-CN" altLang="en-US" sz="2000" dirty="0">
                <a:solidFill>
                  <a:schemeClr val="bg1">
                    <a:lumMod val="85000"/>
                  </a:schemeClr>
                </a:solidFill>
                <a:latin typeface="+mn-lt"/>
                <a:ea typeface="+mn-ea"/>
              </a:rPr>
              <a:t> </a:t>
            </a:r>
            <a:r>
              <a:rPr lang="en-US" altLang="zh-CN" sz="2000" dirty="0">
                <a:solidFill>
                  <a:schemeClr val="bg1">
                    <a:lumMod val="85000"/>
                  </a:schemeClr>
                </a:solidFill>
                <a:latin typeface="+mn-lt"/>
                <a:ea typeface="+mn-ea"/>
              </a:rPr>
              <a:t>Nanyang</a:t>
            </a:r>
            <a:r>
              <a:rPr lang="zh-CN" altLang="en-US" sz="2000" dirty="0">
                <a:solidFill>
                  <a:schemeClr val="bg1">
                    <a:lumMod val="85000"/>
                  </a:schemeClr>
                </a:solidFill>
                <a:latin typeface="+mn-lt"/>
                <a:ea typeface="+mn-ea"/>
              </a:rPr>
              <a:t> </a:t>
            </a:r>
            <a:r>
              <a:rPr lang="en-US" altLang="zh-CN" sz="2000" dirty="0">
                <a:solidFill>
                  <a:schemeClr val="bg1">
                    <a:lumMod val="85000"/>
                  </a:schemeClr>
                </a:solidFill>
                <a:latin typeface="+mn-lt"/>
                <a:ea typeface="+mn-ea"/>
              </a:rPr>
              <a:t>Technological</a:t>
            </a:r>
            <a:r>
              <a:rPr lang="zh-CN" altLang="en-US" sz="2000" dirty="0">
                <a:solidFill>
                  <a:schemeClr val="bg1">
                    <a:lumMod val="85000"/>
                  </a:schemeClr>
                </a:solidFill>
                <a:latin typeface="+mn-lt"/>
                <a:ea typeface="+mn-ea"/>
              </a:rPr>
              <a:t> </a:t>
            </a:r>
            <a:r>
              <a:rPr lang="en-US" altLang="zh-CN" sz="2000" dirty="0">
                <a:solidFill>
                  <a:schemeClr val="bg1">
                    <a:lumMod val="85000"/>
                  </a:schemeClr>
                </a:solidFill>
                <a:latin typeface="+mn-lt"/>
                <a:ea typeface="+mn-ea"/>
              </a:rPr>
              <a:t>University</a:t>
            </a:r>
            <a:r>
              <a:rPr lang="zh-CN" altLang="en-US" sz="2000" dirty="0">
                <a:solidFill>
                  <a:schemeClr val="bg1">
                    <a:lumMod val="85000"/>
                  </a:schemeClr>
                </a:solidFill>
                <a:latin typeface="+mn-lt"/>
                <a:ea typeface="+mn-ea"/>
              </a:rPr>
              <a:t> </a:t>
            </a:r>
            <a:r>
              <a:rPr lang="en-US" altLang="zh-CN" sz="2000" dirty="0">
                <a:solidFill>
                  <a:schemeClr val="bg1">
                    <a:lumMod val="85000"/>
                  </a:schemeClr>
                </a:solidFill>
                <a:latin typeface="+mn-lt"/>
                <a:ea typeface="+mn-ea"/>
              </a:rPr>
              <a:t>/</a:t>
            </a:r>
            <a:r>
              <a:rPr lang="zh-CN" altLang="en-US" sz="2000" dirty="0">
                <a:solidFill>
                  <a:schemeClr val="bg1">
                    <a:lumMod val="85000"/>
                  </a:schemeClr>
                </a:solidFill>
                <a:latin typeface="+mn-lt"/>
                <a:ea typeface="+mn-ea"/>
              </a:rPr>
              <a:t> 工学荣誉学士，南洋理工大学</a:t>
            </a:r>
            <a:endParaRPr lang="en-US" altLang="zh-CN" sz="2000" dirty="0">
              <a:solidFill>
                <a:schemeClr val="bg1">
                  <a:lumMod val="85000"/>
                </a:schemeClr>
              </a:solidFill>
              <a:latin typeface="+mn-lt"/>
              <a:ea typeface="+mn-ea"/>
            </a:endParaRPr>
          </a:p>
          <a:p>
            <a:pPr lvl="1"/>
            <a:r>
              <a:rPr lang="en-US" altLang="zh-CN" sz="2000" dirty="0" err="1">
                <a:solidFill>
                  <a:schemeClr val="bg1">
                    <a:lumMod val="85000"/>
                  </a:schemeClr>
                </a:solidFill>
                <a:latin typeface="+mn-lt"/>
                <a:ea typeface="+mn-ea"/>
              </a:rPr>
              <a:t>M.Comp</a:t>
            </a:r>
            <a:r>
              <a:rPr lang="en-US" altLang="zh-CN" sz="2000" dirty="0">
                <a:solidFill>
                  <a:schemeClr val="bg1">
                    <a:lumMod val="85000"/>
                  </a:schemeClr>
                </a:solidFill>
                <a:latin typeface="+mn-lt"/>
                <a:ea typeface="+mn-ea"/>
              </a:rPr>
              <a:t>.</a:t>
            </a:r>
            <a:r>
              <a:rPr lang="zh-CN" altLang="en-US" sz="2000" dirty="0">
                <a:solidFill>
                  <a:schemeClr val="bg1">
                    <a:lumMod val="85000"/>
                  </a:schemeClr>
                </a:solidFill>
                <a:latin typeface="+mn-lt"/>
                <a:ea typeface="+mn-ea"/>
              </a:rPr>
              <a:t> </a:t>
            </a:r>
            <a:r>
              <a:rPr lang="en-US" altLang="zh-CN" sz="2000" dirty="0">
                <a:solidFill>
                  <a:schemeClr val="bg1">
                    <a:lumMod val="85000"/>
                  </a:schemeClr>
                </a:solidFill>
                <a:latin typeface="+mn-lt"/>
                <a:ea typeface="+mn-ea"/>
              </a:rPr>
              <a:t>in</a:t>
            </a:r>
            <a:r>
              <a:rPr lang="zh-CN" altLang="en-US" sz="2000" dirty="0">
                <a:solidFill>
                  <a:schemeClr val="bg1">
                    <a:lumMod val="85000"/>
                  </a:schemeClr>
                </a:solidFill>
                <a:latin typeface="+mn-lt"/>
                <a:ea typeface="+mn-ea"/>
              </a:rPr>
              <a:t> </a:t>
            </a:r>
            <a:r>
              <a:rPr lang="en-US" altLang="zh-CN" sz="2000" dirty="0" err="1">
                <a:solidFill>
                  <a:schemeClr val="bg1">
                    <a:lumMod val="85000"/>
                  </a:schemeClr>
                </a:solidFill>
                <a:latin typeface="+mn-lt"/>
                <a:ea typeface="+mn-ea"/>
              </a:rPr>
              <a:t>Infocomm</a:t>
            </a:r>
            <a:r>
              <a:rPr lang="zh-CN" altLang="en-US" sz="2000" dirty="0">
                <a:solidFill>
                  <a:schemeClr val="bg1">
                    <a:lumMod val="85000"/>
                  </a:schemeClr>
                </a:solidFill>
                <a:latin typeface="+mn-lt"/>
                <a:ea typeface="+mn-ea"/>
              </a:rPr>
              <a:t> </a:t>
            </a:r>
            <a:r>
              <a:rPr lang="en-US" altLang="zh-CN" sz="2000" dirty="0">
                <a:solidFill>
                  <a:schemeClr val="bg1">
                    <a:lumMod val="85000"/>
                  </a:schemeClr>
                </a:solidFill>
                <a:latin typeface="+mn-lt"/>
                <a:ea typeface="+mn-ea"/>
              </a:rPr>
              <a:t>Security,</a:t>
            </a:r>
            <a:r>
              <a:rPr lang="zh-CN" altLang="en-US" sz="2000" dirty="0">
                <a:solidFill>
                  <a:schemeClr val="bg1">
                    <a:lumMod val="85000"/>
                  </a:schemeClr>
                </a:solidFill>
                <a:latin typeface="+mn-lt"/>
                <a:ea typeface="+mn-ea"/>
              </a:rPr>
              <a:t> </a:t>
            </a:r>
            <a:r>
              <a:rPr lang="en-US" altLang="zh-CN" sz="2000" dirty="0">
                <a:solidFill>
                  <a:schemeClr val="bg1">
                    <a:lumMod val="85000"/>
                  </a:schemeClr>
                </a:solidFill>
                <a:latin typeface="+mn-lt"/>
                <a:ea typeface="+mn-ea"/>
              </a:rPr>
              <a:t>National</a:t>
            </a:r>
            <a:r>
              <a:rPr lang="zh-CN" altLang="en-US" sz="2000" dirty="0">
                <a:solidFill>
                  <a:schemeClr val="bg1">
                    <a:lumMod val="85000"/>
                  </a:schemeClr>
                </a:solidFill>
                <a:latin typeface="+mn-lt"/>
                <a:ea typeface="+mn-ea"/>
              </a:rPr>
              <a:t> </a:t>
            </a:r>
            <a:r>
              <a:rPr lang="en-US" altLang="zh-CN" sz="2000" dirty="0">
                <a:solidFill>
                  <a:schemeClr val="bg1">
                    <a:lumMod val="85000"/>
                  </a:schemeClr>
                </a:solidFill>
                <a:latin typeface="+mn-lt"/>
                <a:ea typeface="+mn-ea"/>
              </a:rPr>
              <a:t>University</a:t>
            </a:r>
            <a:r>
              <a:rPr lang="zh-CN" altLang="en-US" sz="2000" dirty="0">
                <a:solidFill>
                  <a:schemeClr val="bg1">
                    <a:lumMod val="85000"/>
                  </a:schemeClr>
                </a:solidFill>
                <a:latin typeface="+mn-lt"/>
                <a:ea typeface="+mn-ea"/>
              </a:rPr>
              <a:t> </a:t>
            </a:r>
            <a:r>
              <a:rPr lang="en-US" altLang="zh-CN" sz="2000" dirty="0">
                <a:solidFill>
                  <a:schemeClr val="bg1">
                    <a:lumMod val="85000"/>
                  </a:schemeClr>
                </a:solidFill>
                <a:latin typeface="+mn-lt"/>
                <a:ea typeface="+mn-ea"/>
              </a:rPr>
              <a:t>of</a:t>
            </a:r>
            <a:r>
              <a:rPr lang="zh-CN" altLang="en-US" sz="2000" dirty="0">
                <a:solidFill>
                  <a:schemeClr val="bg1">
                    <a:lumMod val="85000"/>
                  </a:schemeClr>
                </a:solidFill>
                <a:latin typeface="+mn-lt"/>
                <a:ea typeface="+mn-ea"/>
              </a:rPr>
              <a:t> </a:t>
            </a:r>
            <a:r>
              <a:rPr lang="en-US" altLang="zh-CN" sz="2000" dirty="0">
                <a:solidFill>
                  <a:schemeClr val="bg1">
                    <a:lumMod val="85000"/>
                  </a:schemeClr>
                </a:solidFill>
                <a:latin typeface="+mn-lt"/>
                <a:ea typeface="+mn-ea"/>
              </a:rPr>
              <a:t>Singapore</a:t>
            </a:r>
            <a:r>
              <a:rPr lang="zh-CN" altLang="en-US" sz="2000" dirty="0">
                <a:solidFill>
                  <a:schemeClr val="bg1">
                    <a:lumMod val="85000"/>
                  </a:schemeClr>
                </a:solidFill>
                <a:latin typeface="+mn-lt"/>
                <a:ea typeface="+mn-ea"/>
              </a:rPr>
              <a:t> </a:t>
            </a:r>
            <a:r>
              <a:rPr lang="en-US" altLang="zh-CN" sz="2000" dirty="0">
                <a:solidFill>
                  <a:schemeClr val="bg1">
                    <a:lumMod val="85000"/>
                  </a:schemeClr>
                </a:solidFill>
                <a:latin typeface="+mn-lt"/>
                <a:ea typeface="+mn-ea"/>
              </a:rPr>
              <a:t>/</a:t>
            </a:r>
            <a:r>
              <a:rPr lang="zh-CN" altLang="en-US" sz="2000" dirty="0">
                <a:solidFill>
                  <a:schemeClr val="bg1">
                    <a:lumMod val="85000"/>
                  </a:schemeClr>
                </a:solidFill>
                <a:latin typeface="+mn-lt"/>
                <a:ea typeface="+mn-ea"/>
              </a:rPr>
              <a:t> 计算学硕士，新加坡国立大学</a:t>
            </a:r>
            <a:endParaRPr lang="en-US" altLang="zh-CN" sz="2000" dirty="0">
              <a:solidFill>
                <a:schemeClr val="bg1">
                  <a:lumMod val="85000"/>
                </a:schemeClr>
              </a:solidFill>
              <a:latin typeface="+mn-lt"/>
              <a:ea typeface="+mn-ea"/>
            </a:endParaRPr>
          </a:p>
          <a:p>
            <a:r>
              <a:rPr lang="en-US" altLang="zh-CN" sz="2000" b="1" dirty="0">
                <a:solidFill>
                  <a:schemeClr val="bg1"/>
                </a:solidFill>
                <a:latin typeface="+mn-lt"/>
                <a:ea typeface="+mn-ea"/>
              </a:rPr>
              <a:t>Working</a:t>
            </a:r>
            <a:r>
              <a:rPr lang="zh-CN" altLang="en-US" sz="2000" b="1" dirty="0">
                <a:solidFill>
                  <a:schemeClr val="bg1"/>
                </a:solidFill>
                <a:latin typeface="+mn-lt"/>
                <a:ea typeface="+mn-ea"/>
              </a:rPr>
              <a:t> </a:t>
            </a:r>
            <a:r>
              <a:rPr lang="en-US" altLang="zh-CN" sz="2000" b="1" dirty="0">
                <a:solidFill>
                  <a:schemeClr val="bg1"/>
                </a:solidFill>
                <a:latin typeface="+mn-lt"/>
                <a:ea typeface="+mn-ea"/>
              </a:rPr>
              <a:t>Experience</a:t>
            </a:r>
          </a:p>
          <a:p>
            <a:pPr lvl="1"/>
            <a:r>
              <a:rPr lang="en-US" altLang="zh-CN" sz="2000" dirty="0">
                <a:solidFill>
                  <a:schemeClr val="bg1">
                    <a:lumMod val="85000"/>
                  </a:schemeClr>
                </a:solidFill>
                <a:latin typeface="+mn-lt"/>
                <a:ea typeface="+mn-ea"/>
              </a:rPr>
              <a:t>Gemalto</a:t>
            </a:r>
            <a:r>
              <a:rPr lang="zh-CN" altLang="en-US" sz="2000" dirty="0">
                <a:solidFill>
                  <a:schemeClr val="bg1">
                    <a:lumMod val="85000"/>
                  </a:schemeClr>
                </a:solidFill>
                <a:latin typeface="+mn-lt"/>
                <a:ea typeface="+mn-ea"/>
              </a:rPr>
              <a:t> </a:t>
            </a:r>
            <a:r>
              <a:rPr lang="en-US" altLang="zh-CN" sz="2000" dirty="0">
                <a:solidFill>
                  <a:schemeClr val="bg1">
                    <a:lumMod val="85000"/>
                  </a:schemeClr>
                </a:solidFill>
                <a:latin typeface="+mn-lt"/>
                <a:ea typeface="+mn-ea"/>
              </a:rPr>
              <a:t>(Thales</a:t>
            </a:r>
            <a:r>
              <a:rPr lang="zh-CN" altLang="en-US" sz="2000" dirty="0">
                <a:solidFill>
                  <a:schemeClr val="bg1">
                    <a:lumMod val="85000"/>
                  </a:schemeClr>
                </a:solidFill>
                <a:latin typeface="+mn-lt"/>
                <a:ea typeface="+mn-ea"/>
              </a:rPr>
              <a:t> </a:t>
            </a:r>
            <a:r>
              <a:rPr lang="en-US" altLang="zh-CN" sz="2000" dirty="0">
                <a:solidFill>
                  <a:schemeClr val="bg1">
                    <a:lumMod val="85000"/>
                  </a:schemeClr>
                </a:solidFill>
                <a:latin typeface="+mn-lt"/>
                <a:ea typeface="+mn-ea"/>
              </a:rPr>
              <a:t>Group),</a:t>
            </a:r>
            <a:r>
              <a:rPr lang="zh-CN" altLang="en-US" sz="2000" dirty="0">
                <a:solidFill>
                  <a:schemeClr val="bg1">
                    <a:lumMod val="85000"/>
                  </a:schemeClr>
                </a:solidFill>
                <a:latin typeface="+mn-lt"/>
                <a:ea typeface="+mn-ea"/>
              </a:rPr>
              <a:t> </a:t>
            </a:r>
            <a:r>
              <a:rPr lang="en-US" altLang="zh-CN" sz="2000" dirty="0">
                <a:solidFill>
                  <a:schemeClr val="bg1">
                    <a:lumMod val="85000"/>
                  </a:schemeClr>
                </a:solidFill>
                <a:latin typeface="+mn-lt"/>
                <a:ea typeface="+mn-ea"/>
              </a:rPr>
              <a:t>NCS</a:t>
            </a:r>
            <a:r>
              <a:rPr lang="zh-CN" altLang="en-US" sz="2000" dirty="0">
                <a:solidFill>
                  <a:schemeClr val="bg1">
                    <a:lumMod val="85000"/>
                  </a:schemeClr>
                </a:solidFill>
                <a:latin typeface="+mn-lt"/>
                <a:ea typeface="+mn-ea"/>
              </a:rPr>
              <a:t> </a:t>
            </a:r>
            <a:r>
              <a:rPr lang="en-US" altLang="zh-CN" sz="2000" dirty="0">
                <a:solidFill>
                  <a:schemeClr val="bg1">
                    <a:lumMod val="85000"/>
                  </a:schemeClr>
                </a:solidFill>
                <a:latin typeface="+mn-lt"/>
                <a:ea typeface="+mn-ea"/>
              </a:rPr>
              <a:t>(Singtel),</a:t>
            </a:r>
            <a:r>
              <a:rPr lang="zh-CN" altLang="en-US" sz="2000" dirty="0">
                <a:solidFill>
                  <a:schemeClr val="bg1">
                    <a:lumMod val="85000"/>
                  </a:schemeClr>
                </a:solidFill>
                <a:latin typeface="+mn-lt"/>
                <a:ea typeface="+mn-ea"/>
              </a:rPr>
              <a:t> </a:t>
            </a:r>
            <a:r>
              <a:rPr lang="en-US" altLang="zh-CN" sz="2000" dirty="0">
                <a:solidFill>
                  <a:schemeClr val="bg1">
                    <a:lumMod val="85000"/>
                  </a:schemeClr>
                </a:solidFill>
                <a:latin typeface="+mn-lt"/>
                <a:ea typeface="+mn-ea"/>
              </a:rPr>
              <a:t>Autodesk</a:t>
            </a:r>
            <a:endParaRPr lang="en-US" sz="2000" dirty="0">
              <a:solidFill>
                <a:schemeClr val="bg1">
                  <a:lumMod val="85000"/>
                </a:schemeClr>
              </a:solidFill>
              <a:latin typeface="+mn-lt"/>
              <a:ea typeface="+mn-ea"/>
            </a:endParaRPr>
          </a:p>
        </p:txBody>
      </p:sp>
      <p:sp>
        <p:nvSpPr>
          <p:cNvPr id="6" name="Slide Number Placeholder 5">
            <a:extLst>
              <a:ext uri="{FF2B5EF4-FFF2-40B4-BE49-F238E27FC236}">
                <a16:creationId xmlns:a16="http://schemas.microsoft.com/office/drawing/2014/main" id="{03AA0347-30A7-C94B-4FF8-356DF8B1C91F}"/>
              </a:ext>
            </a:extLst>
          </p:cNvPr>
          <p:cNvSpPr>
            <a:spLocks noGrp="1"/>
          </p:cNvSpPr>
          <p:nvPr>
            <p:ph type="sldNum" sz="quarter" idx="11"/>
          </p:nvPr>
        </p:nvSpPr>
        <p:spPr/>
        <p:txBody>
          <a:bodyPr/>
          <a:lstStyle/>
          <a:p>
            <a:fld id="{71C63AB4-6DC0-4902-8E9D-B5377E74E401}" type="slidenum">
              <a:rPr lang="en-SG" smtClean="0"/>
              <a:t>2</a:t>
            </a:fld>
            <a:endParaRPr lang="en-SG"/>
          </a:p>
        </p:txBody>
      </p:sp>
      <p:pic>
        <p:nvPicPr>
          <p:cNvPr id="12" name="Picture 11" descr="A person wearing glasses&#10;&#10;Description automatically generated with medium confidence">
            <a:extLst>
              <a:ext uri="{FF2B5EF4-FFF2-40B4-BE49-F238E27FC236}">
                <a16:creationId xmlns:a16="http://schemas.microsoft.com/office/drawing/2014/main" id="{D92F52F9-A616-D4AA-D5DE-B887A724B5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599" y="1839350"/>
            <a:ext cx="2307102" cy="2307102"/>
          </a:xfrm>
          <a:prstGeom prst="rect">
            <a:avLst/>
          </a:prstGeom>
        </p:spPr>
      </p:pic>
    </p:spTree>
    <p:extLst>
      <p:ext uri="{BB962C8B-B14F-4D97-AF65-F5344CB8AC3E}">
        <p14:creationId xmlns:p14="http://schemas.microsoft.com/office/powerpoint/2010/main" val="35926429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descr="A picture containing graphical user interface&#10;&#10;Description automatically generated">
            <a:extLst>
              <a:ext uri="{FF2B5EF4-FFF2-40B4-BE49-F238E27FC236}">
                <a16:creationId xmlns:a16="http://schemas.microsoft.com/office/drawing/2014/main" id="{22EA7BC8-7842-DB4C-6B9C-0B7783C03C67}"/>
              </a:ext>
            </a:extLst>
          </p:cNvPr>
          <p:cNvPicPr>
            <a:picLocks noGrp="1" noChangeAspect="1"/>
          </p:cNvPicPr>
          <p:nvPr>
            <p:ph type="pic" sz="quarter" idx="18"/>
          </p:nvPr>
        </p:nvPicPr>
        <p:blipFill rotWithShape="1">
          <a:blip r:embed="rId3">
            <a:extLst>
              <a:ext uri="{28A0092B-C50C-407E-A947-70E740481C1C}">
                <a14:useLocalDpi xmlns:a14="http://schemas.microsoft.com/office/drawing/2010/main" val="0"/>
              </a:ext>
            </a:extLst>
          </a:blip>
          <a:srcRect l="20233" r="54207"/>
          <a:stretch/>
        </p:blipFill>
        <p:spPr>
          <a:xfrm>
            <a:off x="9030578" y="7620"/>
            <a:ext cx="3222381" cy="6042660"/>
          </a:xfrm>
        </p:spPr>
      </p:pic>
      <p:sp>
        <p:nvSpPr>
          <p:cNvPr id="6" name="Title 5">
            <a:extLst>
              <a:ext uri="{FF2B5EF4-FFF2-40B4-BE49-F238E27FC236}">
                <a16:creationId xmlns:a16="http://schemas.microsoft.com/office/drawing/2014/main" id="{EAA26E70-033D-8501-DB83-99F5B122570D}"/>
              </a:ext>
            </a:extLst>
          </p:cNvPr>
          <p:cNvSpPr>
            <a:spLocks noGrp="1"/>
          </p:cNvSpPr>
          <p:nvPr>
            <p:ph type="title"/>
          </p:nvPr>
        </p:nvSpPr>
        <p:spPr>
          <a:xfrm>
            <a:off x="825500" y="1052736"/>
            <a:ext cx="6997700" cy="2513424"/>
          </a:xfrm>
        </p:spPr>
        <p:txBody>
          <a:bodyPr/>
          <a:lstStyle/>
          <a:p>
            <a:pPr algn="l"/>
            <a:r>
              <a:rPr lang="en-US" sz="2000" dirty="0"/>
              <a:t>Key Finding 1</a:t>
            </a:r>
            <a:br>
              <a:rPr lang="en-US" sz="2000" dirty="0"/>
            </a:br>
            <a:br>
              <a:rPr lang="en-US" dirty="0"/>
            </a:br>
            <a:r>
              <a:rPr lang="en-US" dirty="0"/>
              <a:t>Landscape of OS-level UUI safeguards</a:t>
            </a:r>
            <a:br>
              <a:rPr lang="en-US" dirty="0"/>
            </a:br>
            <a:endParaRPr lang="en-SG" dirty="0"/>
          </a:p>
        </p:txBody>
      </p:sp>
      <p:sp>
        <p:nvSpPr>
          <p:cNvPr id="7" name="Slide Number Placeholder 6">
            <a:extLst>
              <a:ext uri="{FF2B5EF4-FFF2-40B4-BE49-F238E27FC236}">
                <a16:creationId xmlns:a16="http://schemas.microsoft.com/office/drawing/2014/main" id="{1487564F-CEA2-62E1-0944-B0184C01B674}"/>
              </a:ext>
            </a:extLst>
          </p:cNvPr>
          <p:cNvSpPr>
            <a:spLocks noGrp="1"/>
          </p:cNvSpPr>
          <p:nvPr>
            <p:ph type="sldNum" sz="quarter" idx="21"/>
          </p:nvPr>
        </p:nvSpPr>
        <p:spPr/>
        <p:txBody>
          <a:bodyPr/>
          <a:lstStyle/>
          <a:p>
            <a:r>
              <a:rPr lang="en-US" dirty="0"/>
              <a:t> </a:t>
            </a:r>
            <a:endParaRPr lang="en-SG" dirty="0"/>
          </a:p>
        </p:txBody>
      </p:sp>
      <p:sp>
        <p:nvSpPr>
          <p:cNvPr id="11" name="TextBox 10">
            <a:extLst>
              <a:ext uri="{FF2B5EF4-FFF2-40B4-BE49-F238E27FC236}">
                <a16:creationId xmlns:a16="http://schemas.microsoft.com/office/drawing/2014/main" id="{215A4A1C-A3CE-F601-ABEB-7D6B50AD9913}"/>
              </a:ext>
            </a:extLst>
          </p:cNvPr>
          <p:cNvSpPr txBox="1"/>
          <p:nvPr/>
        </p:nvSpPr>
        <p:spPr>
          <a:xfrm>
            <a:off x="735890" y="6284828"/>
            <a:ext cx="8490025" cy="219291"/>
          </a:xfrm>
          <a:prstGeom prst="rect">
            <a:avLst/>
          </a:prstGeom>
          <a:noFill/>
        </p:spPr>
        <p:txBody>
          <a:bodyPr wrap="square">
            <a:spAutoFit/>
          </a:bodyPr>
          <a:lstStyle/>
          <a:p>
            <a:r>
              <a:rPr lang="en-SG" sz="825" i="1" dirty="0">
                <a:solidFill>
                  <a:schemeClr val="bg1">
                    <a:lumMod val="75000"/>
                  </a:schemeClr>
                </a:solidFill>
              </a:rPr>
              <a:t>Photo credits to https://www.cpomagazine.com/cyber-security/making-smartphones-productive-and-secure/</a:t>
            </a:r>
          </a:p>
        </p:txBody>
      </p:sp>
      <p:sp>
        <p:nvSpPr>
          <p:cNvPr id="2" name="TextBox 1">
            <a:extLst>
              <a:ext uri="{FF2B5EF4-FFF2-40B4-BE49-F238E27FC236}">
                <a16:creationId xmlns:a16="http://schemas.microsoft.com/office/drawing/2014/main" id="{FB79C069-9662-6F08-6379-EEE775188A2C}"/>
              </a:ext>
            </a:extLst>
          </p:cNvPr>
          <p:cNvSpPr txBox="1"/>
          <p:nvPr/>
        </p:nvSpPr>
        <p:spPr>
          <a:xfrm>
            <a:off x="825500" y="3104495"/>
            <a:ext cx="6029248" cy="461665"/>
          </a:xfrm>
          <a:prstGeom prst="rect">
            <a:avLst/>
          </a:prstGeom>
          <a:noFill/>
        </p:spPr>
        <p:txBody>
          <a:bodyPr wrap="square" rtlCol="0">
            <a:spAutoFit/>
          </a:bodyPr>
          <a:lstStyle/>
          <a:p>
            <a:r>
              <a:rPr lang="zh-CN" altLang="en-US" dirty="0">
                <a:solidFill>
                  <a:schemeClr val="accent2">
                    <a:lumMod val="20000"/>
                    <a:lumOff val="80000"/>
                  </a:schemeClr>
                </a:solidFill>
                <a:latin typeface="+mn-ea"/>
                <a:ea typeface="+mn-ea"/>
              </a:rPr>
              <a:t>系统级</a:t>
            </a:r>
            <a:r>
              <a:rPr lang="en-US" altLang="zh-CN" dirty="0">
                <a:solidFill>
                  <a:schemeClr val="accent2">
                    <a:lumMod val="20000"/>
                    <a:lumOff val="80000"/>
                  </a:schemeClr>
                </a:solidFill>
                <a:latin typeface="+mn-ea"/>
                <a:ea typeface="+mn-ea"/>
              </a:rPr>
              <a:t>UUI</a:t>
            </a:r>
            <a:r>
              <a:rPr lang="zh-CN" altLang="en-US" dirty="0">
                <a:solidFill>
                  <a:schemeClr val="accent2">
                    <a:lumMod val="20000"/>
                    <a:lumOff val="80000"/>
                  </a:schemeClr>
                </a:solidFill>
                <a:latin typeface="+mn-ea"/>
                <a:ea typeface="+mn-ea"/>
              </a:rPr>
              <a:t>保护的现状</a:t>
            </a:r>
            <a:endParaRPr lang="en-AU" altLang="zh-CN" dirty="0">
              <a:solidFill>
                <a:schemeClr val="accent2">
                  <a:lumMod val="20000"/>
                  <a:lumOff val="80000"/>
                </a:schemeClr>
              </a:solidFill>
              <a:latin typeface="+mn-ea"/>
              <a:ea typeface="+mn-ea"/>
            </a:endParaRPr>
          </a:p>
        </p:txBody>
      </p:sp>
    </p:spTree>
    <p:extLst>
      <p:ext uri="{BB962C8B-B14F-4D97-AF65-F5344CB8AC3E}">
        <p14:creationId xmlns:p14="http://schemas.microsoft.com/office/powerpoint/2010/main" val="11322544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2F73B70-E36B-5B04-0C56-31FDD0E0D714}"/>
              </a:ext>
            </a:extLst>
          </p:cNvPr>
          <p:cNvSpPr>
            <a:spLocks noGrp="1"/>
          </p:cNvSpPr>
          <p:nvPr>
            <p:ph type="body" sz="quarter" idx="10"/>
          </p:nvPr>
        </p:nvSpPr>
        <p:spPr>
          <a:xfrm>
            <a:off x="912973" y="2030972"/>
            <a:ext cx="6188867" cy="3607828"/>
          </a:xfrm>
        </p:spPr>
        <p:txBody>
          <a:bodyPr>
            <a:noAutofit/>
          </a:bodyPr>
          <a:lstStyle/>
          <a:p>
            <a:r>
              <a:rPr lang="en-US" sz="1600" b="1" dirty="0">
                <a:solidFill>
                  <a:schemeClr val="tx1"/>
                </a:solidFill>
              </a:rPr>
              <a:t>Automatic Access Channel Testing.</a:t>
            </a:r>
            <a:r>
              <a:rPr lang="en-US" sz="1600" dirty="0">
                <a:solidFill>
                  <a:schemeClr val="tx1"/>
                </a:solidFill>
              </a:rPr>
              <a:t> We apply our approach to assess phones of 13 models from 9 manufacturers. They are installed with the official AOSP (Google Pixel) or an OEM Android that is supposed to inherit the strict privacy policies and restrictions of AOSP. They all are the latest models of their manufacturers and represent almost 85% of the global market share of Android devices as of December 2021.</a:t>
            </a:r>
          </a:p>
        </p:txBody>
      </p:sp>
      <p:sp>
        <p:nvSpPr>
          <p:cNvPr id="8" name="Slide Number Placeholder 7">
            <a:extLst>
              <a:ext uri="{FF2B5EF4-FFF2-40B4-BE49-F238E27FC236}">
                <a16:creationId xmlns:a16="http://schemas.microsoft.com/office/drawing/2014/main" id="{61AC43EC-AF3E-1AF3-985A-3BED7C3A905E}"/>
              </a:ext>
            </a:extLst>
          </p:cNvPr>
          <p:cNvSpPr>
            <a:spLocks noGrp="1"/>
          </p:cNvSpPr>
          <p:nvPr>
            <p:ph type="sldNum" sz="quarter" idx="13"/>
          </p:nvPr>
        </p:nvSpPr>
        <p:spPr/>
        <p:txBody>
          <a:bodyPr/>
          <a:lstStyle/>
          <a:p>
            <a:fld id="{71C63AB4-6DC0-4902-8E9D-B5377E74E401}" type="slidenum">
              <a:rPr lang="en-SG" smtClean="0"/>
              <a:t>21</a:t>
            </a:fld>
            <a:endParaRPr lang="en-SG"/>
          </a:p>
        </p:txBody>
      </p:sp>
      <p:sp>
        <p:nvSpPr>
          <p:cNvPr id="4" name="TextBox 3">
            <a:extLst>
              <a:ext uri="{FF2B5EF4-FFF2-40B4-BE49-F238E27FC236}">
                <a16:creationId xmlns:a16="http://schemas.microsoft.com/office/drawing/2014/main" id="{F851FAA4-4863-0399-8D5D-6FE927A6F213}"/>
              </a:ext>
            </a:extLst>
          </p:cNvPr>
          <p:cNvSpPr txBox="1"/>
          <p:nvPr/>
        </p:nvSpPr>
        <p:spPr>
          <a:xfrm>
            <a:off x="8217762" y="1877083"/>
            <a:ext cx="3178303" cy="307777"/>
          </a:xfrm>
          <a:prstGeom prst="rect">
            <a:avLst/>
          </a:prstGeom>
          <a:noFill/>
        </p:spPr>
        <p:txBody>
          <a:bodyPr wrap="square" rtlCol="0">
            <a:spAutoFit/>
          </a:bodyPr>
          <a:lstStyle/>
          <a:p>
            <a:pPr algn="ctr"/>
            <a:r>
              <a:rPr lang="en-US" sz="1400" i="1" dirty="0">
                <a:solidFill>
                  <a:schemeClr val="tx2">
                    <a:lumMod val="75000"/>
                  </a:schemeClr>
                </a:solidFill>
              </a:rPr>
              <a:t>A list of the tested device models</a:t>
            </a:r>
            <a:endParaRPr lang="en-SG" sz="1400" i="1" dirty="0">
              <a:solidFill>
                <a:schemeClr val="tx2">
                  <a:lumMod val="75000"/>
                </a:schemeClr>
              </a:solidFill>
            </a:endParaRPr>
          </a:p>
        </p:txBody>
      </p:sp>
      <p:graphicFrame>
        <p:nvGraphicFramePr>
          <p:cNvPr id="5" name="Table 6">
            <a:extLst>
              <a:ext uri="{FF2B5EF4-FFF2-40B4-BE49-F238E27FC236}">
                <a16:creationId xmlns:a16="http://schemas.microsoft.com/office/drawing/2014/main" id="{2DBA9BE4-A03E-FA1C-A3D5-86E32705107C}"/>
              </a:ext>
            </a:extLst>
          </p:cNvPr>
          <p:cNvGraphicFramePr>
            <a:graphicFrameLocks noGrp="1"/>
          </p:cNvGraphicFramePr>
          <p:nvPr/>
        </p:nvGraphicFramePr>
        <p:xfrm>
          <a:off x="7801325" y="2184860"/>
          <a:ext cx="4011176" cy="3680460"/>
        </p:xfrm>
        <a:graphic>
          <a:graphicData uri="http://schemas.openxmlformats.org/drawingml/2006/table">
            <a:tbl>
              <a:tblPr firstRow="1" bandRow="1">
                <a:tableStyleId>{5C22544A-7EE6-4342-B048-85BDC9FD1C3A}</a:tableStyleId>
              </a:tblPr>
              <a:tblGrid>
                <a:gridCol w="262136">
                  <a:extLst>
                    <a:ext uri="{9D8B030D-6E8A-4147-A177-3AD203B41FA5}">
                      <a16:colId xmlns:a16="http://schemas.microsoft.com/office/drawing/2014/main" val="216535491"/>
                    </a:ext>
                  </a:extLst>
                </a:gridCol>
                <a:gridCol w="906780">
                  <a:extLst>
                    <a:ext uri="{9D8B030D-6E8A-4147-A177-3AD203B41FA5}">
                      <a16:colId xmlns:a16="http://schemas.microsoft.com/office/drawing/2014/main" val="2069904799"/>
                    </a:ext>
                  </a:extLst>
                </a:gridCol>
                <a:gridCol w="1524000">
                  <a:extLst>
                    <a:ext uri="{9D8B030D-6E8A-4147-A177-3AD203B41FA5}">
                      <a16:colId xmlns:a16="http://schemas.microsoft.com/office/drawing/2014/main" val="1222557093"/>
                    </a:ext>
                  </a:extLst>
                </a:gridCol>
                <a:gridCol w="1318260">
                  <a:extLst>
                    <a:ext uri="{9D8B030D-6E8A-4147-A177-3AD203B41FA5}">
                      <a16:colId xmlns:a16="http://schemas.microsoft.com/office/drawing/2014/main" val="3005962400"/>
                    </a:ext>
                  </a:extLst>
                </a:gridCol>
              </a:tblGrid>
              <a:tr h="408924">
                <a:tc>
                  <a:txBody>
                    <a:bodyPr/>
                    <a:lstStyle/>
                    <a:p>
                      <a:r>
                        <a:rPr lang="en-AU" sz="1050" dirty="0"/>
                        <a:t>#</a:t>
                      </a:r>
                    </a:p>
                  </a:txBody>
                  <a:tcPr marL="45720" marR="45720"/>
                </a:tc>
                <a:tc>
                  <a:txBody>
                    <a:bodyPr/>
                    <a:lstStyle/>
                    <a:p>
                      <a:r>
                        <a:rPr lang="en-US" altLang="zh-CN" sz="1050" dirty="0"/>
                        <a:t>Device (w/ OS version)</a:t>
                      </a:r>
                      <a:endParaRPr lang="en-AU" sz="1050" dirty="0"/>
                    </a:p>
                  </a:txBody>
                  <a:tcPr marL="45720" marR="45720"/>
                </a:tc>
                <a:tc>
                  <a:txBody>
                    <a:bodyPr/>
                    <a:lstStyle/>
                    <a:p>
                      <a:r>
                        <a:rPr lang="en-AU" sz="1050" dirty="0"/>
                        <a:t>Model</a:t>
                      </a:r>
                    </a:p>
                  </a:txBody>
                  <a:tcPr marL="45720" marR="45720"/>
                </a:tc>
                <a:tc>
                  <a:txBody>
                    <a:bodyPr/>
                    <a:lstStyle/>
                    <a:p>
                      <a:r>
                        <a:rPr lang="en-AU" sz="1050" dirty="0"/>
                        <a:t>Android security patch level</a:t>
                      </a:r>
                    </a:p>
                  </a:txBody>
                  <a:tcPr marL="45720" marR="45720"/>
                </a:tc>
                <a:extLst>
                  <a:ext uri="{0D108BD9-81ED-4DB2-BD59-A6C34878D82A}">
                    <a16:rowId xmlns:a16="http://schemas.microsoft.com/office/drawing/2014/main" val="4244713682"/>
                  </a:ext>
                </a:extLst>
              </a:tr>
              <a:tr h="249898">
                <a:tc>
                  <a:txBody>
                    <a:bodyPr/>
                    <a:lstStyle/>
                    <a:p>
                      <a:r>
                        <a:rPr lang="en-AU" sz="1050" dirty="0"/>
                        <a:t>1</a:t>
                      </a:r>
                    </a:p>
                  </a:txBody>
                  <a:tcPr marL="45720" marR="45720"/>
                </a:tc>
                <a:tc>
                  <a:txBody>
                    <a:bodyPr/>
                    <a:lstStyle/>
                    <a:p>
                      <a:r>
                        <a:rPr lang="en-AU" sz="1050" dirty="0"/>
                        <a:t>AOSP</a:t>
                      </a:r>
                      <a:r>
                        <a:rPr lang="en-AU" sz="1050" baseline="-25000" dirty="0"/>
                        <a:t>10</a:t>
                      </a:r>
                    </a:p>
                  </a:txBody>
                  <a:tcPr marL="45720" marR="45720"/>
                </a:tc>
                <a:tc>
                  <a:txBody>
                    <a:bodyPr/>
                    <a:lstStyle/>
                    <a:p>
                      <a:r>
                        <a:rPr lang="en-AU" sz="1050" dirty="0"/>
                        <a:t>Pixel 4XL</a:t>
                      </a:r>
                    </a:p>
                  </a:txBody>
                  <a:tcPr marL="45720" marR="45720"/>
                </a:tc>
                <a:tc>
                  <a:txBody>
                    <a:bodyPr/>
                    <a:lstStyle/>
                    <a:p>
                      <a:r>
                        <a:rPr lang="en-AU" sz="1050" dirty="0"/>
                        <a:t>01 </a:t>
                      </a:r>
                      <a:r>
                        <a:rPr lang="en-US" altLang="zh-CN" sz="1050" dirty="0"/>
                        <a:t>Nov 2020</a:t>
                      </a:r>
                      <a:endParaRPr lang="en-AU" sz="1050" dirty="0"/>
                    </a:p>
                  </a:txBody>
                  <a:tcPr marL="45720" marR="45720"/>
                </a:tc>
                <a:extLst>
                  <a:ext uri="{0D108BD9-81ED-4DB2-BD59-A6C34878D82A}">
                    <a16:rowId xmlns:a16="http://schemas.microsoft.com/office/drawing/2014/main" val="3839706545"/>
                  </a:ext>
                </a:extLst>
              </a:tr>
              <a:tr h="249898">
                <a:tc>
                  <a:txBody>
                    <a:bodyPr/>
                    <a:lstStyle/>
                    <a:p>
                      <a:r>
                        <a:rPr lang="en-AU" sz="1050" dirty="0"/>
                        <a:t>2</a:t>
                      </a:r>
                    </a:p>
                  </a:txBody>
                  <a:tcPr marL="45720" marR="45720"/>
                </a:tc>
                <a:tc>
                  <a:txBody>
                    <a:bodyPr/>
                    <a:lstStyle/>
                    <a:p>
                      <a:r>
                        <a:rPr lang="en-AU" sz="1050" dirty="0"/>
                        <a:t>AOSP</a:t>
                      </a:r>
                      <a:r>
                        <a:rPr lang="en-AU" sz="1050" baseline="-25000" dirty="0"/>
                        <a:t>11</a:t>
                      </a:r>
                      <a:endParaRPr lang="en-AU" sz="1050" dirty="0"/>
                    </a:p>
                  </a:txBody>
                  <a:tcPr marL="45720" marR="45720"/>
                </a:tc>
                <a:tc>
                  <a:txBody>
                    <a:bodyPr/>
                    <a:lstStyle/>
                    <a:p>
                      <a:r>
                        <a:rPr lang="en-AU" sz="1050" dirty="0"/>
                        <a:t>Pixel 4XL</a:t>
                      </a:r>
                    </a:p>
                  </a:txBody>
                  <a:tcPr marL="45720" marR="45720"/>
                </a:tc>
                <a:tc>
                  <a:txBody>
                    <a:bodyPr/>
                    <a:lstStyle/>
                    <a:p>
                      <a:r>
                        <a:rPr lang="en-AU" sz="1050" dirty="0"/>
                        <a:t>05 Dec 2020</a:t>
                      </a:r>
                    </a:p>
                  </a:txBody>
                  <a:tcPr marL="45720" marR="45720"/>
                </a:tc>
                <a:extLst>
                  <a:ext uri="{0D108BD9-81ED-4DB2-BD59-A6C34878D82A}">
                    <a16:rowId xmlns:a16="http://schemas.microsoft.com/office/drawing/2014/main" val="3676682738"/>
                  </a:ext>
                </a:extLst>
              </a:tr>
              <a:tr h="249898">
                <a:tc>
                  <a:txBody>
                    <a:bodyPr/>
                    <a:lstStyle/>
                    <a:p>
                      <a:r>
                        <a:rPr lang="en-AU" sz="1050" dirty="0"/>
                        <a:t>3</a:t>
                      </a:r>
                    </a:p>
                  </a:txBody>
                  <a:tcPr marL="45720" marR="45720"/>
                </a:tc>
                <a:tc>
                  <a:txBody>
                    <a:bodyPr/>
                    <a:lstStyle/>
                    <a:p>
                      <a:pPr algn="l"/>
                      <a:r>
                        <a:rPr lang="en-AU" sz="1050" dirty="0"/>
                        <a:t>A</a:t>
                      </a:r>
                      <a:r>
                        <a:rPr lang="en-AU" sz="1050" baseline="-25000" dirty="0"/>
                        <a:t>10</a:t>
                      </a:r>
                      <a:endParaRPr lang="en-AU" sz="1050" dirty="0"/>
                    </a:p>
                  </a:txBody>
                  <a:tcPr marL="45720" marR="45720"/>
                </a:tc>
                <a:tc>
                  <a:txBody>
                    <a:bodyPr/>
                    <a:lstStyle/>
                    <a:p>
                      <a:r>
                        <a:rPr lang="en-AU" sz="1050" dirty="0"/>
                        <a:t>Huawei P30</a:t>
                      </a:r>
                    </a:p>
                  </a:txBody>
                  <a:tcPr marL="45720" marR="45720"/>
                </a:tc>
                <a:tc>
                  <a:txBody>
                    <a:bodyPr/>
                    <a:lstStyle/>
                    <a:p>
                      <a:r>
                        <a:rPr lang="en-AU" sz="1050" dirty="0"/>
                        <a:t>01 Sep 2020</a:t>
                      </a:r>
                    </a:p>
                  </a:txBody>
                  <a:tcPr marL="45720" marR="45720"/>
                </a:tc>
                <a:extLst>
                  <a:ext uri="{0D108BD9-81ED-4DB2-BD59-A6C34878D82A}">
                    <a16:rowId xmlns:a16="http://schemas.microsoft.com/office/drawing/2014/main" val="2468421025"/>
                  </a:ext>
                </a:extLst>
              </a:tr>
              <a:tr h="249898">
                <a:tc>
                  <a:txBody>
                    <a:bodyPr/>
                    <a:lstStyle/>
                    <a:p>
                      <a:r>
                        <a:rPr lang="en-AU" sz="1050" dirty="0"/>
                        <a:t>4</a:t>
                      </a:r>
                    </a:p>
                  </a:txBody>
                  <a:tcPr marL="45720" marR="45720"/>
                </a:tc>
                <a:tc>
                  <a:txBody>
                    <a:bodyPr/>
                    <a:lstStyle/>
                    <a:p>
                      <a:pPr marL="0" marR="0" lvl="0" indent="0" algn="l" defTabSz="342874" rtl="0" eaLnBrk="1" fontAlgn="auto" latinLnBrk="0" hangingPunct="1">
                        <a:lnSpc>
                          <a:spcPct val="100000"/>
                        </a:lnSpc>
                        <a:spcBef>
                          <a:spcPts val="0"/>
                        </a:spcBef>
                        <a:spcAft>
                          <a:spcPts val="0"/>
                        </a:spcAft>
                        <a:buClrTx/>
                        <a:buSzTx/>
                        <a:buFontTx/>
                        <a:buNone/>
                        <a:tabLst/>
                        <a:defRPr/>
                      </a:pPr>
                      <a:r>
                        <a:rPr lang="en-AU" sz="1050" dirty="0"/>
                        <a:t>B</a:t>
                      </a:r>
                      <a:r>
                        <a:rPr lang="en-AU" sz="1050" baseline="-25000" dirty="0"/>
                        <a:t>9</a:t>
                      </a:r>
                      <a:endParaRPr lang="en-AU" sz="1050" dirty="0"/>
                    </a:p>
                  </a:txBody>
                  <a:tcPr marL="45720" marR="45720"/>
                </a:tc>
                <a:tc>
                  <a:txBody>
                    <a:bodyPr/>
                    <a:lstStyle/>
                    <a:p>
                      <a:r>
                        <a:rPr lang="en-AU" sz="1050" dirty="0"/>
                        <a:t>Lenovo Z6 Pro 5G</a:t>
                      </a:r>
                    </a:p>
                  </a:txBody>
                  <a:tcPr marL="45720" marR="45720"/>
                </a:tc>
                <a:tc>
                  <a:txBody>
                    <a:bodyPr/>
                    <a:lstStyle/>
                    <a:p>
                      <a:r>
                        <a:rPr lang="en-AU" sz="1050" dirty="0"/>
                        <a:t>01 Mar 2020</a:t>
                      </a:r>
                    </a:p>
                  </a:txBody>
                  <a:tcPr marL="45720" marR="45720"/>
                </a:tc>
                <a:extLst>
                  <a:ext uri="{0D108BD9-81ED-4DB2-BD59-A6C34878D82A}">
                    <a16:rowId xmlns:a16="http://schemas.microsoft.com/office/drawing/2014/main" val="1813299543"/>
                  </a:ext>
                </a:extLst>
              </a:tr>
              <a:tr h="249898">
                <a:tc>
                  <a:txBody>
                    <a:bodyPr/>
                    <a:lstStyle/>
                    <a:p>
                      <a:r>
                        <a:rPr lang="en-AU" sz="1050" dirty="0"/>
                        <a:t>5</a:t>
                      </a:r>
                    </a:p>
                  </a:txBody>
                  <a:tcPr marL="45720" marR="45720"/>
                </a:tc>
                <a:tc>
                  <a:txBody>
                    <a:bodyPr/>
                    <a:lstStyle/>
                    <a:p>
                      <a:pPr marL="0" marR="0" lvl="0" indent="0" algn="l" defTabSz="342874" rtl="0" eaLnBrk="1" fontAlgn="auto" latinLnBrk="0" hangingPunct="1">
                        <a:lnSpc>
                          <a:spcPct val="100000"/>
                        </a:lnSpc>
                        <a:spcBef>
                          <a:spcPts val="0"/>
                        </a:spcBef>
                        <a:spcAft>
                          <a:spcPts val="0"/>
                        </a:spcAft>
                        <a:buClrTx/>
                        <a:buSzTx/>
                        <a:buFontTx/>
                        <a:buNone/>
                        <a:tabLst/>
                        <a:defRPr/>
                      </a:pPr>
                      <a:r>
                        <a:rPr lang="en-AU" sz="1050" dirty="0"/>
                        <a:t>C</a:t>
                      </a:r>
                      <a:r>
                        <a:rPr lang="en-AU" sz="1050" baseline="-25000" dirty="0"/>
                        <a:t>10</a:t>
                      </a:r>
                      <a:endParaRPr lang="en-AU" sz="1050" dirty="0"/>
                    </a:p>
                  </a:txBody>
                  <a:tcPr marL="45720" marR="45720"/>
                </a:tc>
                <a:tc>
                  <a:txBody>
                    <a:bodyPr/>
                    <a:lstStyle/>
                    <a:p>
                      <a:r>
                        <a:rPr lang="en-AU" sz="1050" dirty="0"/>
                        <a:t>OnePlus 7</a:t>
                      </a:r>
                    </a:p>
                  </a:txBody>
                  <a:tcPr marL="45720" marR="45720"/>
                </a:tc>
                <a:tc>
                  <a:txBody>
                    <a:bodyPr/>
                    <a:lstStyle/>
                    <a:p>
                      <a:r>
                        <a:rPr lang="en-AU" sz="1050" dirty="0"/>
                        <a:t>01 Nov 2020</a:t>
                      </a:r>
                    </a:p>
                  </a:txBody>
                  <a:tcPr marL="45720" marR="45720"/>
                </a:tc>
                <a:extLst>
                  <a:ext uri="{0D108BD9-81ED-4DB2-BD59-A6C34878D82A}">
                    <a16:rowId xmlns:a16="http://schemas.microsoft.com/office/drawing/2014/main" val="2759093605"/>
                  </a:ext>
                </a:extLst>
              </a:tr>
              <a:tr h="249898">
                <a:tc>
                  <a:txBody>
                    <a:bodyPr/>
                    <a:lstStyle/>
                    <a:p>
                      <a:r>
                        <a:rPr lang="en-AU" sz="1050" dirty="0"/>
                        <a:t>6</a:t>
                      </a:r>
                    </a:p>
                  </a:txBody>
                  <a:tcPr marL="45720" marR="45720"/>
                </a:tc>
                <a:tc>
                  <a:txBody>
                    <a:bodyPr/>
                    <a:lstStyle/>
                    <a:p>
                      <a:pPr marL="0" marR="0" lvl="0" indent="0" algn="l" defTabSz="342874" rtl="0" eaLnBrk="1" fontAlgn="auto" latinLnBrk="0" hangingPunct="1">
                        <a:lnSpc>
                          <a:spcPct val="100000"/>
                        </a:lnSpc>
                        <a:spcBef>
                          <a:spcPts val="0"/>
                        </a:spcBef>
                        <a:spcAft>
                          <a:spcPts val="0"/>
                        </a:spcAft>
                        <a:buClrTx/>
                        <a:buSzTx/>
                        <a:buFontTx/>
                        <a:buNone/>
                        <a:tabLst/>
                        <a:defRPr/>
                      </a:pPr>
                      <a:r>
                        <a:rPr lang="en-AU" sz="1050" dirty="0"/>
                        <a:t>C</a:t>
                      </a:r>
                      <a:r>
                        <a:rPr lang="en-AU" sz="1050" baseline="-25000" dirty="0"/>
                        <a:t>11</a:t>
                      </a:r>
                      <a:endParaRPr lang="en-AU" sz="1050" dirty="0"/>
                    </a:p>
                  </a:txBody>
                  <a:tcPr marL="45720" marR="45720"/>
                </a:tc>
                <a:tc>
                  <a:txBody>
                    <a:bodyPr/>
                    <a:lstStyle/>
                    <a:p>
                      <a:r>
                        <a:rPr lang="en-AU" sz="1050" dirty="0" err="1"/>
                        <a:t>OneP</a:t>
                      </a:r>
                      <a:r>
                        <a:rPr lang="en-US" altLang="zh-CN" sz="1050" dirty="0" err="1"/>
                        <a:t>lus</a:t>
                      </a:r>
                      <a:r>
                        <a:rPr lang="en-US" altLang="zh-CN" sz="1050" dirty="0"/>
                        <a:t> 8</a:t>
                      </a:r>
                      <a:endParaRPr lang="en-AU" sz="1050" dirty="0"/>
                    </a:p>
                  </a:txBody>
                  <a:tcPr marL="45720" marR="45720"/>
                </a:tc>
                <a:tc>
                  <a:txBody>
                    <a:bodyPr/>
                    <a:lstStyle/>
                    <a:p>
                      <a:r>
                        <a:rPr lang="en-AU" sz="1050" dirty="0"/>
                        <a:t>01 Nov 2020</a:t>
                      </a:r>
                    </a:p>
                  </a:txBody>
                  <a:tcPr marL="45720" marR="45720"/>
                </a:tc>
                <a:extLst>
                  <a:ext uri="{0D108BD9-81ED-4DB2-BD59-A6C34878D82A}">
                    <a16:rowId xmlns:a16="http://schemas.microsoft.com/office/drawing/2014/main" val="3142037850"/>
                  </a:ext>
                </a:extLst>
              </a:tr>
              <a:tr h="249898">
                <a:tc>
                  <a:txBody>
                    <a:bodyPr/>
                    <a:lstStyle/>
                    <a:p>
                      <a:r>
                        <a:rPr lang="en-AU" sz="1050" dirty="0"/>
                        <a:t>7</a:t>
                      </a:r>
                    </a:p>
                  </a:txBody>
                  <a:tcPr marL="45720" marR="45720"/>
                </a:tc>
                <a:tc>
                  <a:txBody>
                    <a:bodyPr/>
                    <a:lstStyle/>
                    <a:p>
                      <a:pPr marL="0" marR="0" lvl="0" indent="0" algn="l" defTabSz="342874" rtl="0" eaLnBrk="1" fontAlgn="auto" latinLnBrk="0" hangingPunct="1">
                        <a:lnSpc>
                          <a:spcPct val="100000"/>
                        </a:lnSpc>
                        <a:spcBef>
                          <a:spcPts val="0"/>
                        </a:spcBef>
                        <a:spcAft>
                          <a:spcPts val="0"/>
                        </a:spcAft>
                        <a:buClrTx/>
                        <a:buSzTx/>
                        <a:buFontTx/>
                        <a:buNone/>
                        <a:tabLst/>
                        <a:defRPr/>
                      </a:pPr>
                      <a:r>
                        <a:rPr lang="en-AU" sz="1050" dirty="0"/>
                        <a:t>D</a:t>
                      </a:r>
                      <a:r>
                        <a:rPr lang="en-AU" sz="1050" baseline="-25000" dirty="0"/>
                        <a:t>10</a:t>
                      </a:r>
                      <a:endParaRPr lang="en-AU" sz="1050" dirty="0"/>
                    </a:p>
                  </a:txBody>
                  <a:tcPr marL="45720" marR="45720"/>
                </a:tc>
                <a:tc>
                  <a:txBody>
                    <a:bodyPr/>
                    <a:lstStyle/>
                    <a:p>
                      <a:r>
                        <a:rPr lang="en-AU" sz="1050" dirty="0"/>
                        <a:t>Oppo Find X</a:t>
                      </a:r>
                    </a:p>
                  </a:txBody>
                  <a:tcPr marL="45720" marR="45720"/>
                </a:tc>
                <a:tc>
                  <a:txBody>
                    <a:bodyPr/>
                    <a:lstStyle/>
                    <a:p>
                      <a:pPr marL="0" marR="0" lvl="0" indent="0" algn="l" defTabSz="342874" rtl="0" eaLnBrk="1" fontAlgn="auto" latinLnBrk="0" hangingPunct="1">
                        <a:lnSpc>
                          <a:spcPct val="100000"/>
                        </a:lnSpc>
                        <a:spcBef>
                          <a:spcPts val="0"/>
                        </a:spcBef>
                        <a:spcAft>
                          <a:spcPts val="0"/>
                        </a:spcAft>
                        <a:buClrTx/>
                        <a:buSzTx/>
                        <a:buFontTx/>
                        <a:buNone/>
                        <a:tabLst/>
                        <a:defRPr/>
                      </a:pPr>
                      <a:r>
                        <a:rPr lang="en-AU" sz="1050" dirty="0"/>
                        <a:t>01 Nov 2020</a:t>
                      </a:r>
                    </a:p>
                  </a:txBody>
                  <a:tcPr marL="45720" marR="45720"/>
                </a:tc>
                <a:extLst>
                  <a:ext uri="{0D108BD9-81ED-4DB2-BD59-A6C34878D82A}">
                    <a16:rowId xmlns:a16="http://schemas.microsoft.com/office/drawing/2014/main" val="3097043189"/>
                  </a:ext>
                </a:extLst>
              </a:tr>
              <a:tr h="249898">
                <a:tc>
                  <a:txBody>
                    <a:bodyPr/>
                    <a:lstStyle/>
                    <a:p>
                      <a:r>
                        <a:rPr lang="en-AU" sz="1050" dirty="0"/>
                        <a:t>8</a:t>
                      </a:r>
                    </a:p>
                  </a:txBody>
                  <a:tcPr marL="45720" marR="45720"/>
                </a:tc>
                <a:tc>
                  <a:txBody>
                    <a:bodyPr/>
                    <a:lstStyle/>
                    <a:p>
                      <a:pPr marL="0" marR="0" lvl="0" indent="0" algn="l" defTabSz="342874" rtl="0" eaLnBrk="1" fontAlgn="auto" latinLnBrk="0" hangingPunct="1">
                        <a:lnSpc>
                          <a:spcPct val="100000"/>
                        </a:lnSpc>
                        <a:spcBef>
                          <a:spcPts val="0"/>
                        </a:spcBef>
                        <a:spcAft>
                          <a:spcPts val="0"/>
                        </a:spcAft>
                        <a:buClrTx/>
                        <a:buSzTx/>
                        <a:buFontTx/>
                        <a:buNone/>
                        <a:tabLst/>
                        <a:defRPr/>
                      </a:pPr>
                      <a:r>
                        <a:rPr lang="en-AU" sz="1050" dirty="0"/>
                        <a:t>D</a:t>
                      </a:r>
                      <a:r>
                        <a:rPr lang="en-AU" sz="1050" baseline="-25000" dirty="0"/>
                        <a:t>11</a:t>
                      </a:r>
                      <a:endParaRPr lang="en-AU" sz="1050" dirty="0"/>
                    </a:p>
                  </a:txBody>
                  <a:tcPr marL="45720" marR="45720"/>
                </a:tc>
                <a:tc>
                  <a:txBody>
                    <a:bodyPr/>
                    <a:lstStyle/>
                    <a:p>
                      <a:r>
                        <a:rPr lang="en-AU" sz="1050" dirty="0"/>
                        <a:t>Oppo Find X2</a:t>
                      </a:r>
                    </a:p>
                  </a:txBody>
                  <a:tcPr marL="45720" marR="45720"/>
                </a:tc>
                <a:tc>
                  <a:txBody>
                    <a:bodyPr/>
                    <a:lstStyle/>
                    <a:p>
                      <a:pPr marL="0" marR="0" lvl="0" indent="0" algn="l" defTabSz="342874" rtl="0" eaLnBrk="1" fontAlgn="auto" latinLnBrk="0" hangingPunct="1">
                        <a:lnSpc>
                          <a:spcPct val="100000"/>
                        </a:lnSpc>
                        <a:spcBef>
                          <a:spcPts val="0"/>
                        </a:spcBef>
                        <a:spcAft>
                          <a:spcPts val="0"/>
                        </a:spcAft>
                        <a:buClrTx/>
                        <a:buSzTx/>
                        <a:buFontTx/>
                        <a:buNone/>
                        <a:tabLst/>
                        <a:defRPr/>
                      </a:pPr>
                      <a:r>
                        <a:rPr lang="en-AU" sz="1050" dirty="0"/>
                        <a:t>05 Nov 2020</a:t>
                      </a:r>
                    </a:p>
                  </a:txBody>
                  <a:tcPr marL="45720" marR="45720"/>
                </a:tc>
                <a:extLst>
                  <a:ext uri="{0D108BD9-81ED-4DB2-BD59-A6C34878D82A}">
                    <a16:rowId xmlns:a16="http://schemas.microsoft.com/office/drawing/2014/main" val="3511341179"/>
                  </a:ext>
                </a:extLst>
              </a:tr>
              <a:tr h="249898">
                <a:tc>
                  <a:txBody>
                    <a:bodyPr/>
                    <a:lstStyle/>
                    <a:p>
                      <a:r>
                        <a:rPr lang="en-AU" sz="1050" dirty="0"/>
                        <a:t>9</a:t>
                      </a:r>
                    </a:p>
                  </a:txBody>
                  <a:tcPr marL="45720" marR="45720"/>
                </a:tc>
                <a:tc>
                  <a:txBody>
                    <a:bodyPr/>
                    <a:lstStyle/>
                    <a:p>
                      <a:pPr marL="0" marR="0" lvl="0" indent="0" algn="l" defTabSz="342874" rtl="0" eaLnBrk="1" fontAlgn="auto" latinLnBrk="0" hangingPunct="1">
                        <a:lnSpc>
                          <a:spcPct val="100000"/>
                        </a:lnSpc>
                        <a:spcBef>
                          <a:spcPts val="0"/>
                        </a:spcBef>
                        <a:spcAft>
                          <a:spcPts val="0"/>
                        </a:spcAft>
                        <a:buClrTx/>
                        <a:buSzTx/>
                        <a:buFontTx/>
                        <a:buNone/>
                        <a:tabLst/>
                        <a:defRPr/>
                      </a:pPr>
                      <a:r>
                        <a:rPr lang="en-AU" sz="1050" dirty="0"/>
                        <a:t>E</a:t>
                      </a:r>
                      <a:r>
                        <a:rPr lang="en-AU" sz="1050" baseline="-25000" dirty="0"/>
                        <a:t>10</a:t>
                      </a:r>
                      <a:endParaRPr lang="en-AU" sz="1050" dirty="0"/>
                    </a:p>
                  </a:txBody>
                  <a:tcPr marL="45720" marR="45720"/>
                </a:tc>
                <a:tc>
                  <a:txBody>
                    <a:bodyPr/>
                    <a:lstStyle/>
                    <a:p>
                      <a:r>
                        <a:rPr lang="en-AU" sz="1050" dirty="0"/>
                        <a:t>Samsung Galaxy S10</a:t>
                      </a:r>
                    </a:p>
                  </a:txBody>
                  <a:tcPr marL="45720" marR="45720"/>
                </a:tc>
                <a:tc>
                  <a:txBody>
                    <a:bodyPr/>
                    <a:lstStyle/>
                    <a:p>
                      <a:pPr marL="0" marR="0" lvl="0" indent="0" algn="l" defTabSz="342874" rtl="0" eaLnBrk="1" fontAlgn="auto" latinLnBrk="0" hangingPunct="1">
                        <a:lnSpc>
                          <a:spcPct val="100000"/>
                        </a:lnSpc>
                        <a:spcBef>
                          <a:spcPts val="0"/>
                        </a:spcBef>
                        <a:spcAft>
                          <a:spcPts val="0"/>
                        </a:spcAft>
                        <a:buClrTx/>
                        <a:buSzTx/>
                        <a:buFontTx/>
                        <a:buNone/>
                        <a:tabLst/>
                        <a:defRPr/>
                      </a:pPr>
                      <a:r>
                        <a:rPr lang="en-AU" sz="1050" dirty="0"/>
                        <a:t>01 Nov 2020</a:t>
                      </a:r>
                    </a:p>
                  </a:txBody>
                  <a:tcPr marL="45720" marR="45720"/>
                </a:tc>
                <a:extLst>
                  <a:ext uri="{0D108BD9-81ED-4DB2-BD59-A6C34878D82A}">
                    <a16:rowId xmlns:a16="http://schemas.microsoft.com/office/drawing/2014/main" val="2433532614"/>
                  </a:ext>
                </a:extLst>
              </a:tr>
              <a:tr h="249898">
                <a:tc>
                  <a:txBody>
                    <a:bodyPr/>
                    <a:lstStyle/>
                    <a:p>
                      <a:r>
                        <a:rPr lang="en-AU" sz="1050" dirty="0"/>
                        <a:t>10</a:t>
                      </a:r>
                    </a:p>
                  </a:txBody>
                  <a:tcPr marL="45720" marR="45720"/>
                </a:tc>
                <a:tc>
                  <a:txBody>
                    <a:bodyPr/>
                    <a:lstStyle/>
                    <a:p>
                      <a:pPr marL="0" marR="0" lvl="0" indent="0" algn="l" defTabSz="342874" rtl="0" eaLnBrk="1" fontAlgn="auto" latinLnBrk="0" hangingPunct="1">
                        <a:lnSpc>
                          <a:spcPct val="100000"/>
                        </a:lnSpc>
                        <a:spcBef>
                          <a:spcPts val="0"/>
                        </a:spcBef>
                        <a:spcAft>
                          <a:spcPts val="0"/>
                        </a:spcAft>
                        <a:buClrTx/>
                        <a:buSzTx/>
                        <a:buFontTx/>
                        <a:buNone/>
                        <a:tabLst/>
                        <a:defRPr/>
                      </a:pPr>
                      <a:r>
                        <a:rPr lang="en-AU" sz="1050" dirty="0"/>
                        <a:t>F</a:t>
                      </a:r>
                      <a:r>
                        <a:rPr lang="en-AU" sz="1050" baseline="-25000" dirty="0"/>
                        <a:t>10</a:t>
                      </a:r>
                      <a:endParaRPr lang="en-AU" sz="1050" dirty="0"/>
                    </a:p>
                  </a:txBody>
                  <a:tcPr marL="45720" marR="45720"/>
                </a:tc>
                <a:tc>
                  <a:txBody>
                    <a:bodyPr/>
                    <a:lstStyle/>
                    <a:p>
                      <a:r>
                        <a:rPr lang="en-AU" sz="1050" dirty="0" err="1"/>
                        <a:t>Smartisan</a:t>
                      </a:r>
                      <a:r>
                        <a:rPr lang="en-AU" sz="1050" dirty="0"/>
                        <a:t> Nut R2</a:t>
                      </a:r>
                    </a:p>
                  </a:txBody>
                  <a:tcPr marL="45720" marR="45720"/>
                </a:tc>
                <a:tc>
                  <a:txBody>
                    <a:bodyPr/>
                    <a:lstStyle/>
                    <a:p>
                      <a:r>
                        <a:rPr lang="en-AU" sz="1050" dirty="0"/>
                        <a:t>05 Oct 2020</a:t>
                      </a:r>
                    </a:p>
                  </a:txBody>
                  <a:tcPr marL="45720" marR="45720"/>
                </a:tc>
                <a:extLst>
                  <a:ext uri="{0D108BD9-81ED-4DB2-BD59-A6C34878D82A}">
                    <a16:rowId xmlns:a16="http://schemas.microsoft.com/office/drawing/2014/main" val="3712986076"/>
                  </a:ext>
                </a:extLst>
              </a:tr>
              <a:tr h="249898">
                <a:tc>
                  <a:txBody>
                    <a:bodyPr/>
                    <a:lstStyle/>
                    <a:p>
                      <a:r>
                        <a:rPr lang="en-AU" sz="1050" dirty="0"/>
                        <a:t>11</a:t>
                      </a:r>
                    </a:p>
                  </a:txBody>
                  <a:tcPr marL="45720" marR="45720"/>
                </a:tc>
                <a:tc>
                  <a:txBody>
                    <a:bodyPr/>
                    <a:lstStyle/>
                    <a:p>
                      <a:pPr marL="0" marR="0" lvl="0" indent="0" algn="l" defTabSz="342874" rtl="0" eaLnBrk="1" fontAlgn="auto" latinLnBrk="0" hangingPunct="1">
                        <a:lnSpc>
                          <a:spcPct val="100000"/>
                        </a:lnSpc>
                        <a:spcBef>
                          <a:spcPts val="0"/>
                        </a:spcBef>
                        <a:spcAft>
                          <a:spcPts val="0"/>
                        </a:spcAft>
                        <a:buClrTx/>
                        <a:buSzTx/>
                        <a:buFontTx/>
                        <a:buNone/>
                        <a:tabLst/>
                        <a:defRPr/>
                      </a:pPr>
                      <a:r>
                        <a:rPr lang="en-US" altLang="zh-CN" sz="1050" dirty="0"/>
                        <a:t>G</a:t>
                      </a:r>
                      <a:r>
                        <a:rPr lang="en-AU" sz="1050" baseline="-25000" dirty="0"/>
                        <a:t>10</a:t>
                      </a:r>
                      <a:endParaRPr lang="en-AU" sz="1050" dirty="0"/>
                    </a:p>
                  </a:txBody>
                  <a:tcPr marL="45720" marR="45720"/>
                </a:tc>
                <a:tc>
                  <a:txBody>
                    <a:bodyPr/>
                    <a:lstStyle/>
                    <a:p>
                      <a:r>
                        <a:rPr lang="en-AU" sz="1050" dirty="0"/>
                        <a:t>Vivo </a:t>
                      </a:r>
                      <a:r>
                        <a:rPr lang="en-US" altLang="zh-CN" sz="1050" dirty="0" err="1"/>
                        <a:t>iQOO</a:t>
                      </a:r>
                      <a:r>
                        <a:rPr lang="en-US" altLang="zh-CN" sz="1050" dirty="0"/>
                        <a:t> 3</a:t>
                      </a:r>
                      <a:endParaRPr lang="en-AU" sz="1050" dirty="0"/>
                    </a:p>
                  </a:txBody>
                  <a:tcPr marL="45720" marR="45720"/>
                </a:tc>
                <a:tc>
                  <a:txBody>
                    <a:bodyPr/>
                    <a:lstStyle/>
                    <a:p>
                      <a:r>
                        <a:rPr lang="en-AU" sz="1050" dirty="0"/>
                        <a:t>09 Dec 2020</a:t>
                      </a:r>
                    </a:p>
                  </a:txBody>
                  <a:tcPr marL="45720" marR="45720"/>
                </a:tc>
                <a:extLst>
                  <a:ext uri="{0D108BD9-81ED-4DB2-BD59-A6C34878D82A}">
                    <a16:rowId xmlns:a16="http://schemas.microsoft.com/office/drawing/2014/main" val="1741680730"/>
                  </a:ext>
                </a:extLst>
              </a:tr>
              <a:tr h="249898">
                <a:tc>
                  <a:txBody>
                    <a:bodyPr/>
                    <a:lstStyle/>
                    <a:p>
                      <a:r>
                        <a:rPr lang="en-AU" sz="1050" dirty="0"/>
                        <a:t>12</a:t>
                      </a:r>
                    </a:p>
                  </a:txBody>
                  <a:tcPr marL="45720" marR="45720"/>
                </a:tc>
                <a:tc>
                  <a:txBody>
                    <a:bodyPr/>
                    <a:lstStyle/>
                    <a:p>
                      <a:pPr marL="0" marR="0" lvl="0" indent="0" algn="l" defTabSz="342874" rtl="0" eaLnBrk="1" fontAlgn="auto" latinLnBrk="0" hangingPunct="1">
                        <a:lnSpc>
                          <a:spcPct val="100000"/>
                        </a:lnSpc>
                        <a:spcBef>
                          <a:spcPts val="0"/>
                        </a:spcBef>
                        <a:spcAft>
                          <a:spcPts val="0"/>
                        </a:spcAft>
                        <a:buClrTx/>
                        <a:buSzTx/>
                        <a:buFontTx/>
                        <a:buNone/>
                        <a:tabLst/>
                        <a:defRPr/>
                      </a:pPr>
                      <a:r>
                        <a:rPr lang="en-AU" sz="1050" dirty="0"/>
                        <a:t>H</a:t>
                      </a:r>
                      <a:r>
                        <a:rPr lang="en-AU" sz="1050" baseline="-25000" dirty="0"/>
                        <a:t>10</a:t>
                      </a:r>
                      <a:endParaRPr lang="en-AU" sz="1050" dirty="0"/>
                    </a:p>
                  </a:txBody>
                  <a:tcPr marL="45720" marR="45720"/>
                </a:tc>
                <a:tc>
                  <a:txBody>
                    <a:bodyPr/>
                    <a:lstStyle/>
                    <a:p>
                      <a:r>
                        <a:rPr lang="en-AU" sz="1050" dirty="0"/>
                        <a:t>Xiaomi MI 9</a:t>
                      </a:r>
                    </a:p>
                  </a:txBody>
                  <a:tcPr marL="45720" marR="45720"/>
                </a:tc>
                <a:tc>
                  <a:txBody>
                    <a:bodyPr/>
                    <a:lstStyle/>
                    <a:p>
                      <a:r>
                        <a:rPr lang="en-AU" sz="1050" dirty="0"/>
                        <a:t>01 Sep 2020</a:t>
                      </a:r>
                    </a:p>
                  </a:txBody>
                  <a:tcPr marL="45720" marR="45720"/>
                </a:tc>
                <a:extLst>
                  <a:ext uri="{0D108BD9-81ED-4DB2-BD59-A6C34878D82A}">
                    <a16:rowId xmlns:a16="http://schemas.microsoft.com/office/drawing/2014/main" val="2536072491"/>
                  </a:ext>
                </a:extLst>
              </a:tr>
              <a:tr h="249898">
                <a:tc>
                  <a:txBody>
                    <a:bodyPr/>
                    <a:lstStyle/>
                    <a:p>
                      <a:r>
                        <a:rPr lang="en-AU" sz="1050" dirty="0"/>
                        <a:t>13</a:t>
                      </a:r>
                    </a:p>
                  </a:txBody>
                  <a:tcPr marL="45720" marR="45720"/>
                </a:tc>
                <a:tc>
                  <a:txBody>
                    <a:bodyPr/>
                    <a:lstStyle/>
                    <a:p>
                      <a:pPr marL="0" marR="0" lvl="0" indent="0" algn="l" defTabSz="342874" rtl="0" eaLnBrk="1" fontAlgn="auto" latinLnBrk="0" hangingPunct="1">
                        <a:lnSpc>
                          <a:spcPct val="100000"/>
                        </a:lnSpc>
                        <a:spcBef>
                          <a:spcPts val="0"/>
                        </a:spcBef>
                        <a:spcAft>
                          <a:spcPts val="0"/>
                        </a:spcAft>
                        <a:buClrTx/>
                        <a:buSzTx/>
                        <a:buFontTx/>
                        <a:buNone/>
                        <a:tabLst/>
                        <a:defRPr/>
                      </a:pPr>
                      <a:r>
                        <a:rPr lang="en-US" altLang="zh-CN" sz="1050" dirty="0"/>
                        <a:t>H</a:t>
                      </a:r>
                      <a:r>
                        <a:rPr lang="en-AU" sz="1050" baseline="-25000" dirty="0"/>
                        <a:t>11</a:t>
                      </a:r>
                      <a:endParaRPr lang="en-AU" sz="1050" dirty="0"/>
                    </a:p>
                  </a:txBody>
                  <a:tcPr marL="45720" marR="45720"/>
                </a:tc>
                <a:tc>
                  <a:txBody>
                    <a:bodyPr/>
                    <a:lstStyle/>
                    <a:p>
                      <a:r>
                        <a:rPr lang="en-AU" sz="1050" dirty="0"/>
                        <a:t>Xiaomi MI 10</a:t>
                      </a:r>
                    </a:p>
                  </a:txBody>
                  <a:tcPr marL="45720" marR="45720"/>
                </a:tc>
                <a:tc>
                  <a:txBody>
                    <a:bodyPr/>
                    <a:lstStyle/>
                    <a:p>
                      <a:r>
                        <a:rPr lang="en-AU" sz="1050" dirty="0"/>
                        <a:t>01 Oct 2020</a:t>
                      </a:r>
                    </a:p>
                  </a:txBody>
                  <a:tcPr marL="45720" marR="45720"/>
                </a:tc>
                <a:extLst>
                  <a:ext uri="{0D108BD9-81ED-4DB2-BD59-A6C34878D82A}">
                    <a16:rowId xmlns:a16="http://schemas.microsoft.com/office/drawing/2014/main" val="3008323394"/>
                  </a:ext>
                </a:extLst>
              </a:tr>
            </a:tbl>
          </a:graphicData>
        </a:graphic>
      </p:graphicFrame>
      <p:sp>
        <p:nvSpPr>
          <p:cNvPr id="6" name="Title 1">
            <a:extLst>
              <a:ext uri="{FF2B5EF4-FFF2-40B4-BE49-F238E27FC236}">
                <a16:creationId xmlns:a16="http://schemas.microsoft.com/office/drawing/2014/main" id="{508A866E-CDD2-2DE9-7694-5FE010207988}"/>
              </a:ext>
            </a:extLst>
          </p:cNvPr>
          <p:cNvSpPr txBox="1">
            <a:spLocks/>
          </p:cNvSpPr>
          <p:nvPr/>
        </p:nvSpPr>
        <p:spPr>
          <a:xfrm>
            <a:off x="7088777" y="516745"/>
            <a:ext cx="4257020" cy="842691"/>
          </a:xfrm>
        </p:spPr>
        <p:txBody>
          <a:bodyPr anchor="b">
            <a:noAutofit/>
          </a:bodyPr>
          <a:lstStyle>
            <a:lvl1pPr algn="ctr" defTabSz="342874" rtl="0" eaLnBrk="1" fontAlgn="base" hangingPunct="1">
              <a:lnSpc>
                <a:spcPts val="3780"/>
              </a:lnSpc>
              <a:spcBef>
                <a:spcPct val="0"/>
              </a:spcBef>
              <a:spcAft>
                <a:spcPct val="0"/>
              </a:spcAft>
              <a:defRPr sz="3151" kern="1200">
                <a:solidFill>
                  <a:schemeClr val="accent1"/>
                </a:solidFill>
                <a:latin typeface="+mj-lt"/>
                <a:ea typeface="MS PGothic" pitchFamily="34" charset="-128"/>
                <a:cs typeface="ＭＳ Ｐゴシック" charset="0"/>
              </a:defRPr>
            </a:lvl1pPr>
            <a:lvl2pPr algn="ctr" defTabSz="342874" rtl="0" eaLnBrk="1" fontAlgn="base" hangingPunct="1">
              <a:spcBef>
                <a:spcPct val="0"/>
              </a:spcBef>
              <a:spcAft>
                <a:spcPct val="0"/>
              </a:spcAft>
              <a:defRPr sz="3300">
                <a:solidFill>
                  <a:schemeClr val="tx1"/>
                </a:solidFill>
                <a:latin typeface="Arial" charset="0"/>
                <a:ea typeface="MS PGothic" pitchFamily="34" charset="-128"/>
                <a:cs typeface="ＭＳ Ｐゴシック" charset="0"/>
              </a:defRPr>
            </a:lvl2pPr>
            <a:lvl3pPr algn="ctr" defTabSz="342874" rtl="0" eaLnBrk="1" fontAlgn="base" hangingPunct="1">
              <a:spcBef>
                <a:spcPct val="0"/>
              </a:spcBef>
              <a:spcAft>
                <a:spcPct val="0"/>
              </a:spcAft>
              <a:defRPr sz="3300">
                <a:solidFill>
                  <a:schemeClr val="tx1"/>
                </a:solidFill>
                <a:latin typeface="Arial" charset="0"/>
                <a:ea typeface="MS PGothic" pitchFamily="34" charset="-128"/>
                <a:cs typeface="ＭＳ Ｐゴシック" charset="0"/>
              </a:defRPr>
            </a:lvl3pPr>
            <a:lvl4pPr algn="ctr" defTabSz="342874" rtl="0" eaLnBrk="1" fontAlgn="base" hangingPunct="1">
              <a:spcBef>
                <a:spcPct val="0"/>
              </a:spcBef>
              <a:spcAft>
                <a:spcPct val="0"/>
              </a:spcAft>
              <a:defRPr sz="3300">
                <a:solidFill>
                  <a:schemeClr val="tx1"/>
                </a:solidFill>
                <a:latin typeface="Arial" charset="0"/>
                <a:ea typeface="MS PGothic" pitchFamily="34" charset="-128"/>
                <a:cs typeface="ＭＳ Ｐゴシック" charset="0"/>
              </a:defRPr>
            </a:lvl4pPr>
            <a:lvl5pPr algn="ctr" defTabSz="342874" rtl="0" eaLnBrk="1" fontAlgn="base" hangingPunct="1">
              <a:spcBef>
                <a:spcPct val="0"/>
              </a:spcBef>
              <a:spcAft>
                <a:spcPct val="0"/>
              </a:spcAft>
              <a:defRPr sz="3300">
                <a:solidFill>
                  <a:schemeClr val="tx1"/>
                </a:solidFill>
                <a:latin typeface="Arial" charset="0"/>
                <a:ea typeface="MS PGothic" pitchFamily="34" charset="-128"/>
                <a:cs typeface="ＭＳ Ｐゴシック" charset="0"/>
              </a:defRPr>
            </a:lvl5pPr>
            <a:lvl6pPr marL="342874" algn="ctr" defTabSz="342874" rtl="0" eaLnBrk="1" fontAlgn="base" hangingPunct="1">
              <a:spcBef>
                <a:spcPct val="0"/>
              </a:spcBef>
              <a:spcAft>
                <a:spcPct val="0"/>
              </a:spcAft>
              <a:defRPr sz="3300">
                <a:solidFill>
                  <a:schemeClr val="tx1"/>
                </a:solidFill>
                <a:latin typeface="Calibri" charset="0"/>
                <a:ea typeface="ＭＳ Ｐゴシック" charset="0"/>
                <a:cs typeface="ＭＳ Ｐゴシック" charset="0"/>
              </a:defRPr>
            </a:lvl6pPr>
            <a:lvl7pPr marL="685749" algn="ctr" defTabSz="342874" rtl="0" eaLnBrk="1" fontAlgn="base" hangingPunct="1">
              <a:spcBef>
                <a:spcPct val="0"/>
              </a:spcBef>
              <a:spcAft>
                <a:spcPct val="0"/>
              </a:spcAft>
              <a:defRPr sz="3300">
                <a:solidFill>
                  <a:schemeClr val="tx1"/>
                </a:solidFill>
                <a:latin typeface="Calibri" charset="0"/>
                <a:ea typeface="ＭＳ Ｐゴシック" charset="0"/>
                <a:cs typeface="ＭＳ Ｐゴシック" charset="0"/>
              </a:defRPr>
            </a:lvl7pPr>
            <a:lvl8pPr marL="1028624" algn="ctr" defTabSz="342874" rtl="0" eaLnBrk="1" fontAlgn="base" hangingPunct="1">
              <a:spcBef>
                <a:spcPct val="0"/>
              </a:spcBef>
              <a:spcAft>
                <a:spcPct val="0"/>
              </a:spcAft>
              <a:defRPr sz="3300">
                <a:solidFill>
                  <a:schemeClr val="tx1"/>
                </a:solidFill>
                <a:latin typeface="Calibri" charset="0"/>
                <a:ea typeface="ＭＳ Ｐゴシック" charset="0"/>
                <a:cs typeface="ＭＳ Ｐゴシック" charset="0"/>
              </a:defRPr>
            </a:lvl8pPr>
            <a:lvl9pPr marL="1371498" algn="ctr" defTabSz="342874" rtl="0" eaLnBrk="1" fontAlgn="base" hangingPunct="1">
              <a:spcBef>
                <a:spcPct val="0"/>
              </a:spcBef>
              <a:spcAft>
                <a:spcPct val="0"/>
              </a:spcAft>
              <a:defRPr sz="3300">
                <a:solidFill>
                  <a:schemeClr val="tx1"/>
                </a:solidFill>
                <a:latin typeface="Calibri" charset="0"/>
                <a:ea typeface="ＭＳ Ｐゴシック" charset="0"/>
                <a:cs typeface="ＭＳ Ｐゴシック" charset="0"/>
              </a:defRPr>
            </a:lvl9pPr>
          </a:lstStyle>
          <a:p>
            <a:pPr algn="r"/>
            <a:r>
              <a:rPr lang="zh-CN" altLang="en-US" sz="2800" b="1" dirty="0">
                <a:latin typeface="+mn-ea"/>
                <a:ea typeface="+mn-ea"/>
              </a:rPr>
              <a:t>手机测试</a:t>
            </a:r>
            <a:endParaRPr lang="en-SG" sz="1200" b="1" dirty="0">
              <a:latin typeface="+mn-ea"/>
              <a:ea typeface="+mn-ea"/>
            </a:endParaRPr>
          </a:p>
        </p:txBody>
      </p:sp>
      <p:sp>
        <p:nvSpPr>
          <p:cNvPr id="7" name="Title 1">
            <a:extLst>
              <a:ext uri="{FF2B5EF4-FFF2-40B4-BE49-F238E27FC236}">
                <a16:creationId xmlns:a16="http://schemas.microsoft.com/office/drawing/2014/main" id="{58E954A9-176D-D9F6-4104-ECCFA199E149}"/>
              </a:ext>
            </a:extLst>
          </p:cNvPr>
          <p:cNvSpPr txBox="1">
            <a:spLocks/>
          </p:cNvSpPr>
          <p:nvPr/>
        </p:nvSpPr>
        <p:spPr>
          <a:xfrm>
            <a:off x="876300" y="441333"/>
            <a:ext cx="8076511" cy="918103"/>
          </a:xfrm>
        </p:spPr>
        <p:txBody>
          <a:bodyPr anchor="b">
            <a:noAutofit/>
          </a:bodyPr>
          <a:lstStyle>
            <a:lvl1pPr algn="ctr" defTabSz="342874" rtl="0" eaLnBrk="1" fontAlgn="base" hangingPunct="1">
              <a:lnSpc>
                <a:spcPts val="3780"/>
              </a:lnSpc>
              <a:spcBef>
                <a:spcPct val="0"/>
              </a:spcBef>
              <a:spcAft>
                <a:spcPct val="0"/>
              </a:spcAft>
              <a:defRPr sz="3151" kern="1200">
                <a:solidFill>
                  <a:schemeClr val="accent1"/>
                </a:solidFill>
                <a:latin typeface="+mj-lt"/>
                <a:ea typeface="MS PGothic" pitchFamily="34" charset="-128"/>
                <a:cs typeface="ＭＳ Ｐゴシック" charset="0"/>
              </a:defRPr>
            </a:lvl1pPr>
            <a:lvl2pPr algn="ctr" defTabSz="342874" rtl="0" eaLnBrk="1" fontAlgn="base" hangingPunct="1">
              <a:spcBef>
                <a:spcPct val="0"/>
              </a:spcBef>
              <a:spcAft>
                <a:spcPct val="0"/>
              </a:spcAft>
              <a:defRPr sz="3300">
                <a:solidFill>
                  <a:schemeClr val="tx1"/>
                </a:solidFill>
                <a:latin typeface="Arial" charset="0"/>
                <a:ea typeface="MS PGothic" pitchFamily="34" charset="-128"/>
                <a:cs typeface="ＭＳ Ｐゴシック" charset="0"/>
              </a:defRPr>
            </a:lvl2pPr>
            <a:lvl3pPr algn="ctr" defTabSz="342874" rtl="0" eaLnBrk="1" fontAlgn="base" hangingPunct="1">
              <a:spcBef>
                <a:spcPct val="0"/>
              </a:spcBef>
              <a:spcAft>
                <a:spcPct val="0"/>
              </a:spcAft>
              <a:defRPr sz="3300">
                <a:solidFill>
                  <a:schemeClr val="tx1"/>
                </a:solidFill>
                <a:latin typeface="Arial" charset="0"/>
                <a:ea typeface="MS PGothic" pitchFamily="34" charset="-128"/>
                <a:cs typeface="ＭＳ Ｐゴシック" charset="0"/>
              </a:defRPr>
            </a:lvl3pPr>
            <a:lvl4pPr algn="ctr" defTabSz="342874" rtl="0" eaLnBrk="1" fontAlgn="base" hangingPunct="1">
              <a:spcBef>
                <a:spcPct val="0"/>
              </a:spcBef>
              <a:spcAft>
                <a:spcPct val="0"/>
              </a:spcAft>
              <a:defRPr sz="3300">
                <a:solidFill>
                  <a:schemeClr val="tx1"/>
                </a:solidFill>
                <a:latin typeface="Arial" charset="0"/>
                <a:ea typeface="MS PGothic" pitchFamily="34" charset="-128"/>
                <a:cs typeface="ＭＳ Ｐゴシック" charset="0"/>
              </a:defRPr>
            </a:lvl4pPr>
            <a:lvl5pPr algn="ctr" defTabSz="342874" rtl="0" eaLnBrk="1" fontAlgn="base" hangingPunct="1">
              <a:spcBef>
                <a:spcPct val="0"/>
              </a:spcBef>
              <a:spcAft>
                <a:spcPct val="0"/>
              </a:spcAft>
              <a:defRPr sz="3300">
                <a:solidFill>
                  <a:schemeClr val="tx1"/>
                </a:solidFill>
                <a:latin typeface="Arial" charset="0"/>
                <a:ea typeface="MS PGothic" pitchFamily="34" charset="-128"/>
                <a:cs typeface="ＭＳ Ｐゴシック" charset="0"/>
              </a:defRPr>
            </a:lvl5pPr>
            <a:lvl6pPr marL="342874" algn="ctr" defTabSz="342874" rtl="0" eaLnBrk="1" fontAlgn="base" hangingPunct="1">
              <a:spcBef>
                <a:spcPct val="0"/>
              </a:spcBef>
              <a:spcAft>
                <a:spcPct val="0"/>
              </a:spcAft>
              <a:defRPr sz="3300">
                <a:solidFill>
                  <a:schemeClr val="tx1"/>
                </a:solidFill>
                <a:latin typeface="Calibri" charset="0"/>
                <a:ea typeface="ＭＳ Ｐゴシック" charset="0"/>
                <a:cs typeface="ＭＳ Ｐゴシック" charset="0"/>
              </a:defRPr>
            </a:lvl6pPr>
            <a:lvl7pPr marL="685749" algn="ctr" defTabSz="342874" rtl="0" eaLnBrk="1" fontAlgn="base" hangingPunct="1">
              <a:spcBef>
                <a:spcPct val="0"/>
              </a:spcBef>
              <a:spcAft>
                <a:spcPct val="0"/>
              </a:spcAft>
              <a:defRPr sz="3300">
                <a:solidFill>
                  <a:schemeClr val="tx1"/>
                </a:solidFill>
                <a:latin typeface="Calibri" charset="0"/>
                <a:ea typeface="ＭＳ Ｐゴシック" charset="0"/>
                <a:cs typeface="ＭＳ Ｐゴシック" charset="0"/>
              </a:defRPr>
            </a:lvl7pPr>
            <a:lvl8pPr marL="1028624" algn="ctr" defTabSz="342874" rtl="0" eaLnBrk="1" fontAlgn="base" hangingPunct="1">
              <a:spcBef>
                <a:spcPct val="0"/>
              </a:spcBef>
              <a:spcAft>
                <a:spcPct val="0"/>
              </a:spcAft>
              <a:defRPr sz="3300">
                <a:solidFill>
                  <a:schemeClr val="tx1"/>
                </a:solidFill>
                <a:latin typeface="Calibri" charset="0"/>
                <a:ea typeface="ＭＳ Ｐゴシック" charset="0"/>
                <a:cs typeface="ＭＳ Ｐゴシック" charset="0"/>
              </a:defRPr>
            </a:lvl8pPr>
            <a:lvl9pPr marL="1371498" algn="ctr" defTabSz="342874" rtl="0" eaLnBrk="1" fontAlgn="base" hangingPunct="1">
              <a:spcBef>
                <a:spcPct val="0"/>
              </a:spcBef>
              <a:spcAft>
                <a:spcPct val="0"/>
              </a:spcAft>
              <a:defRPr sz="3300">
                <a:solidFill>
                  <a:schemeClr val="tx1"/>
                </a:solidFill>
                <a:latin typeface="Calibri" charset="0"/>
                <a:ea typeface="ＭＳ Ｐゴシック" charset="0"/>
                <a:cs typeface="ＭＳ Ｐゴシック" charset="0"/>
              </a:defRPr>
            </a:lvl9pPr>
          </a:lstStyle>
          <a:p>
            <a:pPr algn="l">
              <a:lnSpc>
                <a:spcPct val="100000"/>
              </a:lnSpc>
            </a:pPr>
            <a:r>
              <a:rPr lang="en-US" sz="3200" b="1" dirty="0"/>
              <a:t>Device Testing</a:t>
            </a:r>
            <a:endParaRPr lang="en-SG" sz="2000" dirty="0"/>
          </a:p>
        </p:txBody>
      </p:sp>
      <p:sp>
        <p:nvSpPr>
          <p:cNvPr id="11" name="TextBox 10">
            <a:extLst>
              <a:ext uri="{FF2B5EF4-FFF2-40B4-BE49-F238E27FC236}">
                <a16:creationId xmlns:a16="http://schemas.microsoft.com/office/drawing/2014/main" id="{9131FD5C-B48A-BA8F-0DDF-E5203CF490CB}"/>
              </a:ext>
            </a:extLst>
          </p:cNvPr>
          <p:cNvSpPr txBox="1"/>
          <p:nvPr/>
        </p:nvSpPr>
        <p:spPr>
          <a:xfrm>
            <a:off x="912973" y="4506478"/>
            <a:ext cx="6029248" cy="1077218"/>
          </a:xfrm>
          <a:prstGeom prst="rect">
            <a:avLst/>
          </a:prstGeom>
          <a:solidFill>
            <a:schemeClr val="bg1">
              <a:lumMod val="95000"/>
            </a:schemeClr>
          </a:solidFill>
        </p:spPr>
        <p:txBody>
          <a:bodyPr wrap="square" rtlCol="0">
            <a:spAutoFit/>
          </a:bodyPr>
          <a:lstStyle/>
          <a:p>
            <a:r>
              <a:rPr lang="zh-CN" altLang="en-US" sz="1600" dirty="0">
                <a:solidFill>
                  <a:srgbClr val="033F7D"/>
                </a:solidFill>
                <a:latin typeface="+mn-ea"/>
                <a:ea typeface="+mn-ea"/>
              </a:rPr>
              <a:t>我们共选择了来自</a:t>
            </a:r>
            <a:r>
              <a:rPr lang="en-AU" altLang="zh-CN" sz="1600" dirty="0">
                <a:solidFill>
                  <a:srgbClr val="033F7D"/>
                </a:solidFill>
                <a:latin typeface="+mn-ea"/>
                <a:ea typeface="+mn-ea"/>
              </a:rPr>
              <a:t>9</a:t>
            </a:r>
            <a:r>
              <a:rPr lang="zh-CN" altLang="en-US" sz="1600" dirty="0">
                <a:solidFill>
                  <a:srgbClr val="033F7D"/>
                </a:solidFill>
                <a:latin typeface="+mn-ea"/>
                <a:ea typeface="+mn-ea"/>
              </a:rPr>
              <a:t>个厂商的共计</a:t>
            </a:r>
            <a:r>
              <a:rPr lang="en-AU" altLang="zh-CN" sz="1600" dirty="0">
                <a:solidFill>
                  <a:srgbClr val="033F7D"/>
                </a:solidFill>
                <a:latin typeface="+mn-ea"/>
                <a:ea typeface="+mn-ea"/>
              </a:rPr>
              <a:t>13</a:t>
            </a:r>
            <a:r>
              <a:rPr lang="zh-CN" altLang="en-US" sz="1600" dirty="0">
                <a:solidFill>
                  <a:srgbClr val="033F7D"/>
                </a:solidFill>
                <a:latin typeface="+mn-ea"/>
                <a:ea typeface="+mn-ea"/>
              </a:rPr>
              <a:t>款型号的</a:t>
            </a:r>
            <a:r>
              <a:rPr lang="en-US" altLang="zh-CN" sz="1600" dirty="0">
                <a:solidFill>
                  <a:srgbClr val="033F7D"/>
                </a:solidFill>
                <a:latin typeface="+mn-ea"/>
                <a:ea typeface="+mn-ea"/>
              </a:rPr>
              <a:t>Android</a:t>
            </a:r>
            <a:r>
              <a:rPr lang="zh-CN" altLang="en-US" sz="1600" dirty="0">
                <a:solidFill>
                  <a:srgbClr val="033F7D"/>
                </a:solidFill>
                <a:latin typeface="+mn-ea"/>
                <a:ea typeface="+mn-ea"/>
              </a:rPr>
              <a:t>手机，全部安装了最新的可用系统。涉及到的</a:t>
            </a:r>
            <a:r>
              <a:rPr lang="en-AU" altLang="zh-CN" sz="1600" dirty="0">
                <a:solidFill>
                  <a:srgbClr val="033F7D"/>
                </a:solidFill>
                <a:latin typeface="+mn-ea"/>
                <a:ea typeface="+mn-ea"/>
              </a:rPr>
              <a:t>9</a:t>
            </a:r>
            <a:r>
              <a:rPr lang="zh-CN" altLang="en-US" sz="1600" dirty="0">
                <a:solidFill>
                  <a:srgbClr val="033F7D"/>
                </a:solidFill>
                <a:latin typeface="+mn-ea"/>
                <a:ea typeface="+mn-ea"/>
              </a:rPr>
              <a:t>个厂商包括</a:t>
            </a:r>
            <a:r>
              <a:rPr lang="en-US" altLang="zh-CN" sz="1600" dirty="0">
                <a:solidFill>
                  <a:srgbClr val="033F7D"/>
                </a:solidFill>
                <a:latin typeface="+mn-ea"/>
                <a:ea typeface="+mn-ea"/>
              </a:rPr>
              <a:t>Google Pixel</a:t>
            </a:r>
            <a:r>
              <a:rPr lang="zh-CN" altLang="en-US" sz="1600" dirty="0">
                <a:solidFill>
                  <a:srgbClr val="033F7D"/>
                </a:solidFill>
                <a:latin typeface="+mn-ea"/>
                <a:ea typeface="+mn-ea"/>
              </a:rPr>
              <a:t>（原生安卓，即</a:t>
            </a:r>
            <a:r>
              <a:rPr lang="en-US" altLang="zh-CN" sz="1600" dirty="0">
                <a:solidFill>
                  <a:srgbClr val="033F7D"/>
                </a:solidFill>
                <a:latin typeface="+mn-ea"/>
                <a:ea typeface="+mn-ea"/>
              </a:rPr>
              <a:t>AOSP</a:t>
            </a:r>
            <a:r>
              <a:rPr lang="zh-CN" altLang="en-US" sz="1600" dirty="0">
                <a:solidFill>
                  <a:srgbClr val="033F7D"/>
                </a:solidFill>
                <a:latin typeface="+mn-ea"/>
                <a:ea typeface="+mn-ea"/>
              </a:rPr>
              <a:t>）和</a:t>
            </a:r>
            <a:r>
              <a:rPr lang="en-US" altLang="zh-CN" sz="1600" dirty="0">
                <a:solidFill>
                  <a:srgbClr val="033F7D"/>
                </a:solidFill>
                <a:latin typeface="+mn-ea"/>
                <a:ea typeface="+mn-ea"/>
              </a:rPr>
              <a:t>OEM</a:t>
            </a:r>
            <a:r>
              <a:rPr lang="zh-CN" altLang="en-US" sz="1600" dirty="0">
                <a:solidFill>
                  <a:srgbClr val="033F7D"/>
                </a:solidFill>
                <a:latin typeface="+mn-ea"/>
                <a:ea typeface="+mn-ea"/>
              </a:rPr>
              <a:t>厂商，其品牌总销量覆盖了</a:t>
            </a:r>
            <a:r>
              <a:rPr lang="en-AU" altLang="zh-CN" sz="1600" dirty="0">
                <a:solidFill>
                  <a:srgbClr val="033F7D"/>
                </a:solidFill>
                <a:latin typeface="+mn-ea"/>
                <a:ea typeface="+mn-ea"/>
              </a:rPr>
              <a:t>85%</a:t>
            </a:r>
            <a:r>
              <a:rPr lang="zh-CN" altLang="en-US" sz="1600" dirty="0">
                <a:solidFill>
                  <a:srgbClr val="033F7D"/>
                </a:solidFill>
                <a:latin typeface="+mn-ea"/>
                <a:ea typeface="+mn-ea"/>
              </a:rPr>
              <a:t>的</a:t>
            </a:r>
            <a:r>
              <a:rPr lang="en-US" altLang="zh-CN" sz="1600" dirty="0">
                <a:solidFill>
                  <a:srgbClr val="033F7D"/>
                </a:solidFill>
                <a:latin typeface="+mn-ea"/>
                <a:ea typeface="+mn-ea"/>
              </a:rPr>
              <a:t>Android</a:t>
            </a:r>
            <a:r>
              <a:rPr lang="zh-CN" altLang="en-US" sz="1600" dirty="0">
                <a:solidFill>
                  <a:srgbClr val="033F7D"/>
                </a:solidFill>
                <a:latin typeface="+mn-ea"/>
                <a:ea typeface="+mn-ea"/>
              </a:rPr>
              <a:t>市场。</a:t>
            </a:r>
            <a:endParaRPr lang="en-AU" altLang="zh-CN" sz="1600" dirty="0">
              <a:solidFill>
                <a:srgbClr val="033F7D"/>
              </a:solidFill>
              <a:latin typeface="+mn-ea"/>
              <a:ea typeface="+mn-ea"/>
            </a:endParaRPr>
          </a:p>
        </p:txBody>
      </p:sp>
      <p:sp>
        <p:nvSpPr>
          <p:cNvPr id="10" name="TextBox 9">
            <a:extLst>
              <a:ext uri="{FF2B5EF4-FFF2-40B4-BE49-F238E27FC236}">
                <a16:creationId xmlns:a16="http://schemas.microsoft.com/office/drawing/2014/main" id="{754C9AA1-3ECD-1B5D-DFD0-46BFDE662A8C}"/>
              </a:ext>
            </a:extLst>
          </p:cNvPr>
          <p:cNvSpPr txBox="1"/>
          <p:nvPr/>
        </p:nvSpPr>
        <p:spPr>
          <a:xfrm>
            <a:off x="876299" y="6177918"/>
            <a:ext cx="7731672" cy="276999"/>
          </a:xfrm>
          <a:prstGeom prst="rect">
            <a:avLst/>
          </a:prstGeom>
          <a:noFill/>
        </p:spPr>
        <p:txBody>
          <a:bodyPr wrap="square">
            <a:spAutoFit/>
          </a:bodyPr>
          <a:lstStyle/>
          <a:p>
            <a:r>
              <a:rPr lang="en-US" sz="1200" dirty="0">
                <a:latin typeface="+mn-lt"/>
              </a:rPr>
              <a:t>*  Data source https://</a:t>
            </a:r>
            <a:r>
              <a:rPr lang="en-US" sz="1200" dirty="0" err="1">
                <a:latin typeface="+mn-lt"/>
              </a:rPr>
              <a:t>gs.statcounter.com</a:t>
            </a:r>
            <a:r>
              <a:rPr lang="en-US" sz="1200" dirty="0">
                <a:latin typeface="+mn-lt"/>
              </a:rPr>
              <a:t>/vendor-market-share/mobile/worldwide</a:t>
            </a:r>
          </a:p>
        </p:txBody>
      </p:sp>
    </p:spTree>
    <p:extLst>
      <p:ext uri="{BB962C8B-B14F-4D97-AF65-F5344CB8AC3E}">
        <p14:creationId xmlns:p14="http://schemas.microsoft.com/office/powerpoint/2010/main" val="26969099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B168F6-C43A-3A94-6F2C-26020D9F9333}"/>
              </a:ext>
            </a:extLst>
          </p:cNvPr>
          <p:cNvSpPr>
            <a:spLocks noGrp="1"/>
          </p:cNvSpPr>
          <p:nvPr>
            <p:ph type="title"/>
          </p:nvPr>
        </p:nvSpPr>
        <p:spPr>
          <a:xfrm>
            <a:off x="2045500" y="1857375"/>
            <a:ext cx="8076511" cy="217970"/>
          </a:xfrm>
        </p:spPr>
        <p:txBody>
          <a:bodyPr>
            <a:normAutofit fontScale="90000"/>
          </a:bodyPr>
          <a:lstStyle/>
          <a:p>
            <a:pPr algn="l">
              <a:lnSpc>
                <a:spcPct val="100000"/>
              </a:lnSpc>
            </a:pPr>
            <a:r>
              <a:rPr lang="en-US" dirty="0"/>
              <a:t> </a:t>
            </a:r>
            <a:endParaRPr lang="en-SG" dirty="0"/>
          </a:p>
        </p:txBody>
      </p:sp>
      <p:sp>
        <p:nvSpPr>
          <p:cNvPr id="5" name="Slide Number Placeholder 4">
            <a:extLst>
              <a:ext uri="{FF2B5EF4-FFF2-40B4-BE49-F238E27FC236}">
                <a16:creationId xmlns:a16="http://schemas.microsoft.com/office/drawing/2014/main" id="{F9B6CF1D-BC7C-5999-D587-43F55CCA4B82}"/>
              </a:ext>
            </a:extLst>
          </p:cNvPr>
          <p:cNvSpPr>
            <a:spLocks noGrp="1"/>
          </p:cNvSpPr>
          <p:nvPr>
            <p:ph type="sldNum" sz="quarter" idx="13"/>
          </p:nvPr>
        </p:nvSpPr>
        <p:spPr/>
        <p:txBody>
          <a:bodyPr/>
          <a:lstStyle/>
          <a:p>
            <a:fld id="{71C63AB4-6DC0-4902-8E9D-B5377E74E401}" type="slidenum">
              <a:rPr lang="en-SG" smtClean="0"/>
              <a:t>22</a:t>
            </a:fld>
            <a:endParaRPr lang="en-SG"/>
          </a:p>
        </p:txBody>
      </p:sp>
      <p:pic>
        <p:nvPicPr>
          <p:cNvPr id="7" name="Picture 6" descr="Table&#10;&#10;Description automatically generated">
            <a:extLst>
              <a:ext uri="{FF2B5EF4-FFF2-40B4-BE49-F238E27FC236}">
                <a16:creationId xmlns:a16="http://schemas.microsoft.com/office/drawing/2014/main" id="{CD34C673-5B51-75D2-61A9-7E94AF3C0887}"/>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b="13461"/>
          <a:stretch/>
        </p:blipFill>
        <p:spPr>
          <a:xfrm>
            <a:off x="6755642" y="1521578"/>
            <a:ext cx="4655163" cy="3662298"/>
          </a:xfrm>
          <a:prstGeom prst="rect">
            <a:avLst/>
          </a:prstGeom>
        </p:spPr>
      </p:pic>
      <p:sp>
        <p:nvSpPr>
          <p:cNvPr id="9" name="TextBox 8">
            <a:extLst>
              <a:ext uri="{FF2B5EF4-FFF2-40B4-BE49-F238E27FC236}">
                <a16:creationId xmlns:a16="http://schemas.microsoft.com/office/drawing/2014/main" id="{60EA12E5-04C1-43EE-5F0F-04CB98286E9C}"/>
              </a:ext>
            </a:extLst>
          </p:cNvPr>
          <p:cNvSpPr txBox="1"/>
          <p:nvPr/>
        </p:nvSpPr>
        <p:spPr>
          <a:xfrm>
            <a:off x="7091247" y="5183876"/>
            <a:ext cx="4415813" cy="461665"/>
          </a:xfrm>
          <a:prstGeom prst="rect">
            <a:avLst/>
          </a:prstGeom>
          <a:noFill/>
        </p:spPr>
        <p:txBody>
          <a:bodyPr wrap="square">
            <a:spAutoFit/>
          </a:bodyPr>
          <a:lstStyle/>
          <a:p>
            <a:pPr algn="r"/>
            <a:r>
              <a:rPr lang="en-US" sz="1200" i="1" dirty="0">
                <a:solidFill>
                  <a:schemeClr val="tx2">
                    <a:lumMod val="75000"/>
                  </a:schemeClr>
                </a:solidFill>
                <a:latin typeface="+mn-lt"/>
              </a:rPr>
              <a:t>Statistics of the occurrence of UUI leakages detected in our assessment, counted by UUI types and devices</a:t>
            </a:r>
            <a:endParaRPr lang="en-SG" sz="1200" i="1" dirty="0">
              <a:solidFill>
                <a:schemeClr val="tx2">
                  <a:lumMod val="75000"/>
                </a:schemeClr>
              </a:solidFill>
              <a:latin typeface="+mn-lt"/>
            </a:endParaRPr>
          </a:p>
        </p:txBody>
      </p:sp>
      <p:sp>
        <p:nvSpPr>
          <p:cNvPr id="6" name="TextBox 5">
            <a:extLst>
              <a:ext uri="{FF2B5EF4-FFF2-40B4-BE49-F238E27FC236}">
                <a16:creationId xmlns:a16="http://schemas.microsoft.com/office/drawing/2014/main" id="{A1B4CD5F-9902-2824-D1B5-6BE2E02FBE1C}"/>
              </a:ext>
            </a:extLst>
          </p:cNvPr>
          <p:cNvSpPr txBox="1"/>
          <p:nvPr/>
        </p:nvSpPr>
        <p:spPr>
          <a:xfrm>
            <a:off x="876299" y="1903767"/>
            <a:ext cx="5879343" cy="3570208"/>
          </a:xfrm>
          <a:prstGeom prst="rect">
            <a:avLst/>
          </a:prstGeom>
          <a:noFill/>
        </p:spPr>
        <p:txBody>
          <a:bodyPr wrap="square" rtlCol="0">
            <a:spAutoFit/>
          </a:bodyPr>
          <a:lstStyle/>
          <a:p>
            <a:pPr>
              <a:spcBef>
                <a:spcPts val="0"/>
              </a:spcBef>
              <a:spcAft>
                <a:spcPts val="1200"/>
              </a:spcAft>
            </a:pPr>
            <a:r>
              <a:rPr lang="en-US" sz="1600" dirty="0">
                <a:latin typeface="+mj-lt"/>
              </a:rPr>
              <a:t>The UUI mishandling issues are pervasive in the latest Android phones. </a:t>
            </a:r>
          </a:p>
          <a:p>
            <a:pPr marL="285750" indent="-285750">
              <a:spcBef>
                <a:spcPts val="0"/>
              </a:spcBef>
              <a:spcAft>
                <a:spcPts val="1200"/>
              </a:spcAft>
              <a:buFont typeface="Arial" panose="020B0604020202020204" pitchFamily="34" charset="0"/>
              <a:buChar char="•"/>
            </a:pPr>
            <a:r>
              <a:rPr lang="en-US" sz="1600" b="1" dirty="0">
                <a:latin typeface="+mj-lt"/>
              </a:rPr>
              <a:t>51</a:t>
            </a:r>
            <a:r>
              <a:rPr lang="en-US" sz="1600" dirty="0">
                <a:latin typeface="+mj-lt"/>
              </a:rPr>
              <a:t> unique vulnerabilities, leading to </a:t>
            </a:r>
            <a:r>
              <a:rPr lang="en-US" sz="1600" b="1" dirty="0">
                <a:latin typeface="+mj-lt"/>
              </a:rPr>
              <a:t>65</a:t>
            </a:r>
            <a:r>
              <a:rPr lang="en-US" sz="1600" dirty="0">
                <a:latin typeface="+mj-lt"/>
              </a:rPr>
              <a:t> occurrences of UUI leakages. </a:t>
            </a:r>
          </a:p>
          <a:p>
            <a:pPr marL="285750" indent="-285750">
              <a:spcBef>
                <a:spcPts val="0"/>
              </a:spcBef>
              <a:spcAft>
                <a:spcPts val="1200"/>
              </a:spcAft>
              <a:buFont typeface="Arial" panose="020B0604020202020204" pitchFamily="34" charset="0"/>
              <a:buChar char="•"/>
            </a:pPr>
            <a:r>
              <a:rPr lang="en-US" sz="1600" b="1" dirty="0">
                <a:latin typeface="+mj-lt"/>
              </a:rPr>
              <a:t>12</a:t>
            </a:r>
            <a:r>
              <a:rPr lang="en-US" sz="1600" dirty="0">
                <a:latin typeface="+mj-lt"/>
              </a:rPr>
              <a:t> out of </a:t>
            </a:r>
            <a:r>
              <a:rPr lang="en-US" sz="1600" b="1" dirty="0">
                <a:latin typeface="+mj-lt"/>
              </a:rPr>
              <a:t>13 </a:t>
            </a:r>
            <a:r>
              <a:rPr lang="en-US" sz="1600" dirty="0">
                <a:latin typeface="+mj-lt"/>
              </a:rPr>
              <a:t>tested device models </a:t>
            </a:r>
            <a:r>
              <a:rPr lang="en-US" altLang="zh-CN" sz="1600" dirty="0">
                <a:latin typeface="+mj-lt"/>
              </a:rPr>
              <a:t>contain</a:t>
            </a:r>
            <a:r>
              <a:rPr lang="en-US" sz="1600" dirty="0">
                <a:latin typeface="+mj-lt"/>
              </a:rPr>
              <a:t> at least </a:t>
            </a:r>
            <a:r>
              <a:rPr lang="en-US" sz="1600" b="1" dirty="0">
                <a:latin typeface="+mj-lt"/>
              </a:rPr>
              <a:t>1</a:t>
            </a:r>
            <a:r>
              <a:rPr lang="en-US" sz="1600" dirty="0">
                <a:latin typeface="+mj-lt"/>
              </a:rPr>
              <a:t> UUI leakage</a:t>
            </a:r>
            <a:r>
              <a:rPr lang="en-AU" sz="1600" dirty="0">
                <a:latin typeface="+mj-lt"/>
              </a:rPr>
              <a:t>.</a:t>
            </a:r>
            <a:endParaRPr lang="en-US" sz="1600" dirty="0">
              <a:latin typeface="+mj-lt"/>
            </a:endParaRPr>
          </a:p>
          <a:p>
            <a:pPr marL="285750" indent="-285750">
              <a:spcBef>
                <a:spcPts val="0"/>
              </a:spcBef>
              <a:spcAft>
                <a:spcPts val="1200"/>
              </a:spcAft>
              <a:buFont typeface="Arial" panose="020B0604020202020204" pitchFamily="34" charset="0"/>
              <a:buChar char="•"/>
            </a:pPr>
            <a:r>
              <a:rPr lang="en-US" sz="1600" b="1" dirty="0">
                <a:latin typeface="+mj-lt"/>
              </a:rPr>
              <a:t>1</a:t>
            </a:r>
            <a:r>
              <a:rPr lang="en-US" sz="1600" dirty="0">
                <a:latin typeface="+mj-lt"/>
              </a:rPr>
              <a:t> vulnerability </a:t>
            </a:r>
            <a:r>
              <a:rPr lang="en-US" altLang="zh-CN" sz="1600" dirty="0">
                <a:latin typeface="+mj-lt"/>
              </a:rPr>
              <a:t>found</a:t>
            </a:r>
            <a:r>
              <a:rPr lang="zh-CN" altLang="en-US" sz="1600" dirty="0">
                <a:latin typeface="+mj-lt"/>
              </a:rPr>
              <a:t> </a:t>
            </a:r>
            <a:r>
              <a:rPr lang="en-US" altLang="zh-CN" sz="1600" dirty="0">
                <a:latin typeface="+mj-lt"/>
              </a:rPr>
              <a:t>in</a:t>
            </a:r>
            <a:r>
              <a:rPr lang="en-US" sz="1600" dirty="0">
                <a:latin typeface="+mj-lt"/>
              </a:rPr>
              <a:t> AOSP</a:t>
            </a:r>
            <a:r>
              <a:rPr lang="en-US" sz="1600" baseline="30000" dirty="0">
                <a:latin typeface="+mj-lt"/>
              </a:rPr>
              <a:t>#</a:t>
            </a:r>
            <a:r>
              <a:rPr lang="en-US" sz="1600" dirty="0">
                <a:latin typeface="+mj-lt"/>
              </a:rPr>
              <a:t> </a:t>
            </a:r>
            <a:r>
              <a:rPr lang="en-US" altLang="zh-CN" sz="1600" dirty="0">
                <a:latin typeface="+mj-lt"/>
              </a:rPr>
              <a:t>and</a:t>
            </a:r>
            <a:r>
              <a:rPr lang="zh-CN" altLang="en-US" sz="1600" dirty="0">
                <a:latin typeface="+mj-lt"/>
              </a:rPr>
              <a:t> </a:t>
            </a:r>
            <a:r>
              <a:rPr lang="en-US" altLang="zh-CN" sz="1600" dirty="0">
                <a:latin typeface="+mj-lt"/>
              </a:rPr>
              <a:t>is</a:t>
            </a:r>
            <a:r>
              <a:rPr lang="zh-CN" altLang="en-US" sz="1600" dirty="0">
                <a:latin typeface="+mj-lt"/>
              </a:rPr>
              <a:t> </a:t>
            </a:r>
            <a:r>
              <a:rPr lang="en-US" sz="1600" dirty="0">
                <a:latin typeface="+mj-lt"/>
              </a:rPr>
              <a:t>inherited in all tested OEM </a:t>
            </a:r>
            <a:r>
              <a:rPr lang="en-US" altLang="zh-CN" sz="1600" dirty="0">
                <a:latin typeface="+mj-lt"/>
              </a:rPr>
              <a:t>devices</a:t>
            </a:r>
            <a:r>
              <a:rPr lang="en-US" sz="1600" dirty="0">
                <a:latin typeface="+mj-lt"/>
              </a:rPr>
              <a:t>.</a:t>
            </a:r>
          </a:p>
          <a:p>
            <a:pPr>
              <a:spcBef>
                <a:spcPts val="0"/>
              </a:spcBef>
              <a:spcAft>
                <a:spcPts val="1200"/>
              </a:spcAft>
            </a:pPr>
            <a:r>
              <a:rPr lang="en-US" sz="1600" dirty="0">
                <a:latin typeface="+mj-lt"/>
              </a:rPr>
              <a:t> </a:t>
            </a:r>
          </a:p>
          <a:p>
            <a:pPr marL="285750" indent="-285750">
              <a:spcBef>
                <a:spcPts val="0"/>
              </a:spcBef>
              <a:spcAft>
                <a:spcPts val="1200"/>
              </a:spcAft>
              <a:buFont typeface="Arial" panose="020B0604020202020204" pitchFamily="34" charset="0"/>
              <a:buChar char="•"/>
            </a:pPr>
            <a:r>
              <a:rPr lang="en-US" sz="1600" b="1" dirty="0">
                <a:latin typeface="+mj-lt"/>
              </a:rPr>
              <a:t>18</a:t>
            </a:r>
            <a:r>
              <a:rPr lang="en-US" sz="1600" dirty="0">
                <a:latin typeface="+mj-lt"/>
              </a:rPr>
              <a:t> leakages are associated with unknown UUIs (classified as misc. UUIs) </a:t>
            </a:r>
          </a:p>
        </p:txBody>
      </p:sp>
      <p:sp>
        <p:nvSpPr>
          <p:cNvPr id="11" name="Title 1">
            <a:extLst>
              <a:ext uri="{FF2B5EF4-FFF2-40B4-BE49-F238E27FC236}">
                <a16:creationId xmlns:a16="http://schemas.microsoft.com/office/drawing/2014/main" id="{3685CDD1-E83C-33B9-B328-0CEBC0FAEC23}"/>
              </a:ext>
            </a:extLst>
          </p:cNvPr>
          <p:cNvSpPr txBox="1">
            <a:spLocks/>
          </p:cNvSpPr>
          <p:nvPr/>
        </p:nvSpPr>
        <p:spPr>
          <a:xfrm>
            <a:off x="876300" y="441333"/>
            <a:ext cx="8076511" cy="918103"/>
          </a:xfrm>
        </p:spPr>
        <p:txBody>
          <a:bodyPr anchor="b">
            <a:noAutofit/>
          </a:bodyPr>
          <a:lstStyle>
            <a:lvl1pPr algn="ctr" defTabSz="342874" rtl="0" eaLnBrk="1" fontAlgn="base" hangingPunct="1">
              <a:lnSpc>
                <a:spcPts val="3780"/>
              </a:lnSpc>
              <a:spcBef>
                <a:spcPct val="0"/>
              </a:spcBef>
              <a:spcAft>
                <a:spcPct val="0"/>
              </a:spcAft>
              <a:defRPr sz="3151" kern="1200">
                <a:solidFill>
                  <a:schemeClr val="accent1"/>
                </a:solidFill>
                <a:latin typeface="+mj-lt"/>
                <a:ea typeface="MS PGothic" pitchFamily="34" charset="-128"/>
                <a:cs typeface="ＭＳ Ｐゴシック" charset="0"/>
              </a:defRPr>
            </a:lvl1pPr>
            <a:lvl2pPr algn="ctr" defTabSz="342874" rtl="0" eaLnBrk="1" fontAlgn="base" hangingPunct="1">
              <a:spcBef>
                <a:spcPct val="0"/>
              </a:spcBef>
              <a:spcAft>
                <a:spcPct val="0"/>
              </a:spcAft>
              <a:defRPr sz="3300">
                <a:solidFill>
                  <a:schemeClr val="tx1"/>
                </a:solidFill>
                <a:latin typeface="Arial" charset="0"/>
                <a:ea typeface="MS PGothic" pitchFamily="34" charset="-128"/>
                <a:cs typeface="ＭＳ Ｐゴシック" charset="0"/>
              </a:defRPr>
            </a:lvl2pPr>
            <a:lvl3pPr algn="ctr" defTabSz="342874" rtl="0" eaLnBrk="1" fontAlgn="base" hangingPunct="1">
              <a:spcBef>
                <a:spcPct val="0"/>
              </a:spcBef>
              <a:spcAft>
                <a:spcPct val="0"/>
              </a:spcAft>
              <a:defRPr sz="3300">
                <a:solidFill>
                  <a:schemeClr val="tx1"/>
                </a:solidFill>
                <a:latin typeface="Arial" charset="0"/>
                <a:ea typeface="MS PGothic" pitchFamily="34" charset="-128"/>
                <a:cs typeface="ＭＳ Ｐゴシック" charset="0"/>
              </a:defRPr>
            </a:lvl3pPr>
            <a:lvl4pPr algn="ctr" defTabSz="342874" rtl="0" eaLnBrk="1" fontAlgn="base" hangingPunct="1">
              <a:spcBef>
                <a:spcPct val="0"/>
              </a:spcBef>
              <a:spcAft>
                <a:spcPct val="0"/>
              </a:spcAft>
              <a:defRPr sz="3300">
                <a:solidFill>
                  <a:schemeClr val="tx1"/>
                </a:solidFill>
                <a:latin typeface="Arial" charset="0"/>
                <a:ea typeface="MS PGothic" pitchFamily="34" charset="-128"/>
                <a:cs typeface="ＭＳ Ｐゴシック" charset="0"/>
              </a:defRPr>
            </a:lvl4pPr>
            <a:lvl5pPr algn="ctr" defTabSz="342874" rtl="0" eaLnBrk="1" fontAlgn="base" hangingPunct="1">
              <a:spcBef>
                <a:spcPct val="0"/>
              </a:spcBef>
              <a:spcAft>
                <a:spcPct val="0"/>
              </a:spcAft>
              <a:defRPr sz="3300">
                <a:solidFill>
                  <a:schemeClr val="tx1"/>
                </a:solidFill>
                <a:latin typeface="Arial" charset="0"/>
                <a:ea typeface="MS PGothic" pitchFamily="34" charset="-128"/>
                <a:cs typeface="ＭＳ Ｐゴシック" charset="0"/>
              </a:defRPr>
            </a:lvl5pPr>
            <a:lvl6pPr marL="342874" algn="ctr" defTabSz="342874" rtl="0" eaLnBrk="1" fontAlgn="base" hangingPunct="1">
              <a:spcBef>
                <a:spcPct val="0"/>
              </a:spcBef>
              <a:spcAft>
                <a:spcPct val="0"/>
              </a:spcAft>
              <a:defRPr sz="3300">
                <a:solidFill>
                  <a:schemeClr val="tx1"/>
                </a:solidFill>
                <a:latin typeface="Calibri" charset="0"/>
                <a:ea typeface="ＭＳ Ｐゴシック" charset="0"/>
                <a:cs typeface="ＭＳ Ｐゴシック" charset="0"/>
              </a:defRPr>
            </a:lvl6pPr>
            <a:lvl7pPr marL="685749" algn="ctr" defTabSz="342874" rtl="0" eaLnBrk="1" fontAlgn="base" hangingPunct="1">
              <a:spcBef>
                <a:spcPct val="0"/>
              </a:spcBef>
              <a:spcAft>
                <a:spcPct val="0"/>
              </a:spcAft>
              <a:defRPr sz="3300">
                <a:solidFill>
                  <a:schemeClr val="tx1"/>
                </a:solidFill>
                <a:latin typeface="Calibri" charset="0"/>
                <a:ea typeface="ＭＳ Ｐゴシック" charset="0"/>
                <a:cs typeface="ＭＳ Ｐゴシック" charset="0"/>
              </a:defRPr>
            </a:lvl7pPr>
            <a:lvl8pPr marL="1028624" algn="ctr" defTabSz="342874" rtl="0" eaLnBrk="1" fontAlgn="base" hangingPunct="1">
              <a:spcBef>
                <a:spcPct val="0"/>
              </a:spcBef>
              <a:spcAft>
                <a:spcPct val="0"/>
              </a:spcAft>
              <a:defRPr sz="3300">
                <a:solidFill>
                  <a:schemeClr val="tx1"/>
                </a:solidFill>
                <a:latin typeface="Calibri" charset="0"/>
                <a:ea typeface="ＭＳ Ｐゴシック" charset="0"/>
                <a:cs typeface="ＭＳ Ｐゴシック" charset="0"/>
              </a:defRPr>
            </a:lvl8pPr>
            <a:lvl9pPr marL="1371498" algn="ctr" defTabSz="342874" rtl="0" eaLnBrk="1" fontAlgn="base" hangingPunct="1">
              <a:spcBef>
                <a:spcPct val="0"/>
              </a:spcBef>
              <a:spcAft>
                <a:spcPct val="0"/>
              </a:spcAft>
              <a:defRPr sz="3300">
                <a:solidFill>
                  <a:schemeClr val="tx1"/>
                </a:solidFill>
                <a:latin typeface="Calibri" charset="0"/>
                <a:ea typeface="ＭＳ Ｐゴシック" charset="0"/>
                <a:cs typeface="ＭＳ Ｐゴシック" charset="0"/>
              </a:defRPr>
            </a:lvl9pPr>
          </a:lstStyle>
          <a:p>
            <a:pPr algn="l">
              <a:lnSpc>
                <a:spcPct val="100000"/>
              </a:lnSpc>
            </a:pPr>
            <a:r>
              <a:rPr lang="en-US" sz="3200" b="1" dirty="0"/>
              <a:t>Key Finding 1</a:t>
            </a:r>
          </a:p>
          <a:p>
            <a:pPr algn="l">
              <a:lnSpc>
                <a:spcPct val="100000"/>
              </a:lnSpc>
            </a:pPr>
            <a:r>
              <a:rPr lang="en-US" sz="2000" dirty="0"/>
              <a:t>Landscape of OS-level UUI Safeguards</a:t>
            </a:r>
            <a:endParaRPr lang="en-SG" sz="2000" dirty="0"/>
          </a:p>
        </p:txBody>
      </p:sp>
      <p:sp>
        <p:nvSpPr>
          <p:cNvPr id="4" name="TextBox 3">
            <a:extLst>
              <a:ext uri="{FF2B5EF4-FFF2-40B4-BE49-F238E27FC236}">
                <a16:creationId xmlns:a16="http://schemas.microsoft.com/office/drawing/2014/main" id="{732DA0F7-3AC8-D8DA-6737-85328CFD019F}"/>
              </a:ext>
            </a:extLst>
          </p:cNvPr>
          <p:cNvSpPr txBox="1"/>
          <p:nvPr/>
        </p:nvSpPr>
        <p:spPr>
          <a:xfrm>
            <a:off x="876299" y="6177918"/>
            <a:ext cx="7731672" cy="276999"/>
          </a:xfrm>
          <a:prstGeom prst="rect">
            <a:avLst/>
          </a:prstGeom>
          <a:noFill/>
        </p:spPr>
        <p:txBody>
          <a:bodyPr wrap="square">
            <a:spAutoFit/>
          </a:bodyPr>
          <a:lstStyle/>
          <a:p>
            <a:r>
              <a:rPr lang="en-US" sz="1200" dirty="0">
                <a:latin typeface="+mn-lt"/>
              </a:rPr>
              <a:t># Google Pixel</a:t>
            </a:r>
            <a:r>
              <a:rPr lang="zh-CN" altLang="en-US" sz="1200" dirty="0">
                <a:latin typeface="+mn-lt"/>
              </a:rPr>
              <a:t> </a:t>
            </a:r>
            <a:r>
              <a:rPr lang="en-US" altLang="zh-CN" sz="1200" dirty="0">
                <a:latin typeface="+mn-lt"/>
              </a:rPr>
              <a:t>model(s).</a:t>
            </a:r>
            <a:r>
              <a:rPr lang="zh-CN" altLang="en-US" sz="1200" dirty="0">
                <a:latin typeface="+mn-lt"/>
              </a:rPr>
              <a:t> </a:t>
            </a:r>
            <a:r>
              <a:rPr lang="en-US" altLang="zh-CN" sz="1200" dirty="0">
                <a:latin typeface="+mn-lt"/>
              </a:rPr>
              <a:t>AOSP</a:t>
            </a:r>
            <a:r>
              <a:rPr lang="zh-CN" altLang="en-US" sz="1200" dirty="0">
                <a:latin typeface="+mn-lt"/>
              </a:rPr>
              <a:t> </a:t>
            </a:r>
            <a:r>
              <a:rPr lang="en-US" altLang="zh-CN" sz="1200" dirty="0">
                <a:latin typeface="+mn-lt"/>
              </a:rPr>
              <a:t>11</a:t>
            </a:r>
            <a:r>
              <a:rPr lang="zh-CN" altLang="en-US" sz="1200" dirty="0">
                <a:latin typeface="+mn-lt"/>
              </a:rPr>
              <a:t> </a:t>
            </a:r>
            <a:r>
              <a:rPr lang="en-US" altLang="zh-CN" sz="1200" dirty="0">
                <a:latin typeface="+mn-lt"/>
              </a:rPr>
              <a:t>stands</a:t>
            </a:r>
            <a:r>
              <a:rPr lang="zh-CN" altLang="en-US" sz="1200" dirty="0">
                <a:latin typeface="+mn-lt"/>
              </a:rPr>
              <a:t> </a:t>
            </a:r>
            <a:r>
              <a:rPr lang="en-US" altLang="zh-CN" sz="1200" dirty="0">
                <a:latin typeface="+mn-lt"/>
              </a:rPr>
              <a:t>for</a:t>
            </a:r>
            <a:r>
              <a:rPr lang="zh-CN" altLang="en-US" sz="1200" dirty="0">
                <a:latin typeface="+mn-lt"/>
              </a:rPr>
              <a:t> </a:t>
            </a:r>
            <a:r>
              <a:rPr lang="en-US" altLang="zh-CN" sz="1200" dirty="0">
                <a:latin typeface="+mn-lt"/>
              </a:rPr>
              <a:t>a</a:t>
            </a:r>
            <a:r>
              <a:rPr lang="zh-CN" altLang="en-US" sz="1200" dirty="0">
                <a:latin typeface="+mn-lt"/>
              </a:rPr>
              <a:t> </a:t>
            </a:r>
            <a:r>
              <a:rPr lang="en-US" altLang="zh-CN" sz="1200" dirty="0">
                <a:latin typeface="+mn-lt"/>
              </a:rPr>
              <a:t>Google</a:t>
            </a:r>
            <a:r>
              <a:rPr lang="zh-CN" altLang="en-US" sz="1200" dirty="0">
                <a:latin typeface="+mn-lt"/>
              </a:rPr>
              <a:t> </a:t>
            </a:r>
            <a:r>
              <a:rPr lang="en-US" altLang="zh-CN" sz="1200" dirty="0">
                <a:latin typeface="+mn-lt"/>
              </a:rPr>
              <a:t>Pixel</a:t>
            </a:r>
            <a:r>
              <a:rPr lang="zh-CN" altLang="en-US" sz="1200" dirty="0">
                <a:latin typeface="+mn-lt"/>
              </a:rPr>
              <a:t> </a:t>
            </a:r>
            <a:r>
              <a:rPr lang="en-US" altLang="zh-CN" sz="1200" dirty="0">
                <a:latin typeface="+mn-lt"/>
              </a:rPr>
              <a:t>phone</a:t>
            </a:r>
            <a:r>
              <a:rPr lang="zh-CN" altLang="en-US" sz="1200" dirty="0">
                <a:latin typeface="+mn-lt"/>
              </a:rPr>
              <a:t> </a:t>
            </a:r>
            <a:r>
              <a:rPr lang="en-US" altLang="zh-CN" sz="1200" dirty="0">
                <a:latin typeface="+mn-lt"/>
              </a:rPr>
              <a:t>installed</a:t>
            </a:r>
            <a:r>
              <a:rPr lang="zh-CN" altLang="en-US" sz="1200" dirty="0">
                <a:latin typeface="+mn-lt"/>
              </a:rPr>
              <a:t> </a:t>
            </a:r>
            <a:r>
              <a:rPr lang="en-US" altLang="zh-CN" sz="1200" dirty="0">
                <a:latin typeface="+mn-lt"/>
              </a:rPr>
              <a:t>with</a:t>
            </a:r>
            <a:r>
              <a:rPr lang="zh-CN" altLang="en-US" sz="1200" dirty="0">
                <a:latin typeface="+mn-lt"/>
              </a:rPr>
              <a:t> </a:t>
            </a:r>
            <a:r>
              <a:rPr lang="en-US" altLang="zh-CN" sz="1200" dirty="0">
                <a:latin typeface="+mn-lt"/>
              </a:rPr>
              <a:t>Android</a:t>
            </a:r>
            <a:r>
              <a:rPr lang="zh-CN" altLang="en-US" sz="1200" dirty="0">
                <a:latin typeface="+mn-lt"/>
              </a:rPr>
              <a:t> </a:t>
            </a:r>
            <a:r>
              <a:rPr lang="en-US" altLang="zh-CN" sz="1200" dirty="0">
                <a:latin typeface="+mn-lt"/>
              </a:rPr>
              <a:t>OS</a:t>
            </a:r>
            <a:r>
              <a:rPr lang="zh-CN" altLang="en-US" sz="1200" dirty="0">
                <a:latin typeface="+mn-lt"/>
              </a:rPr>
              <a:t> </a:t>
            </a:r>
            <a:r>
              <a:rPr lang="en-US" altLang="zh-CN" sz="1200" dirty="0">
                <a:latin typeface="+mn-lt"/>
              </a:rPr>
              <a:t>11.</a:t>
            </a:r>
            <a:endParaRPr lang="en-US" sz="1200" dirty="0">
              <a:latin typeface="+mn-lt"/>
            </a:endParaRPr>
          </a:p>
        </p:txBody>
      </p:sp>
      <p:sp>
        <p:nvSpPr>
          <p:cNvPr id="3" name="Title 1">
            <a:extLst>
              <a:ext uri="{FF2B5EF4-FFF2-40B4-BE49-F238E27FC236}">
                <a16:creationId xmlns:a16="http://schemas.microsoft.com/office/drawing/2014/main" id="{0E303DE4-5477-5DBB-1E7C-32D3DD5B0A23}"/>
              </a:ext>
            </a:extLst>
          </p:cNvPr>
          <p:cNvSpPr txBox="1">
            <a:spLocks/>
          </p:cNvSpPr>
          <p:nvPr/>
        </p:nvSpPr>
        <p:spPr>
          <a:xfrm>
            <a:off x="7088777" y="218417"/>
            <a:ext cx="4257020" cy="842691"/>
          </a:xfrm>
        </p:spPr>
        <p:txBody>
          <a:bodyPr anchor="b">
            <a:noAutofit/>
          </a:bodyPr>
          <a:lstStyle>
            <a:lvl1pPr algn="ctr" defTabSz="342874" rtl="0" eaLnBrk="1" fontAlgn="base" hangingPunct="1">
              <a:lnSpc>
                <a:spcPts val="3780"/>
              </a:lnSpc>
              <a:spcBef>
                <a:spcPct val="0"/>
              </a:spcBef>
              <a:spcAft>
                <a:spcPct val="0"/>
              </a:spcAft>
              <a:defRPr sz="3151" kern="1200">
                <a:solidFill>
                  <a:schemeClr val="accent1"/>
                </a:solidFill>
                <a:latin typeface="+mj-lt"/>
                <a:ea typeface="MS PGothic" pitchFamily="34" charset="-128"/>
                <a:cs typeface="ＭＳ Ｐゴシック" charset="0"/>
              </a:defRPr>
            </a:lvl1pPr>
            <a:lvl2pPr algn="ctr" defTabSz="342874" rtl="0" eaLnBrk="1" fontAlgn="base" hangingPunct="1">
              <a:spcBef>
                <a:spcPct val="0"/>
              </a:spcBef>
              <a:spcAft>
                <a:spcPct val="0"/>
              </a:spcAft>
              <a:defRPr sz="3300">
                <a:solidFill>
                  <a:schemeClr val="tx1"/>
                </a:solidFill>
                <a:latin typeface="Arial" charset="0"/>
                <a:ea typeface="MS PGothic" pitchFamily="34" charset="-128"/>
                <a:cs typeface="ＭＳ Ｐゴシック" charset="0"/>
              </a:defRPr>
            </a:lvl2pPr>
            <a:lvl3pPr algn="ctr" defTabSz="342874" rtl="0" eaLnBrk="1" fontAlgn="base" hangingPunct="1">
              <a:spcBef>
                <a:spcPct val="0"/>
              </a:spcBef>
              <a:spcAft>
                <a:spcPct val="0"/>
              </a:spcAft>
              <a:defRPr sz="3300">
                <a:solidFill>
                  <a:schemeClr val="tx1"/>
                </a:solidFill>
                <a:latin typeface="Arial" charset="0"/>
                <a:ea typeface="MS PGothic" pitchFamily="34" charset="-128"/>
                <a:cs typeface="ＭＳ Ｐゴシック" charset="0"/>
              </a:defRPr>
            </a:lvl3pPr>
            <a:lvl4pPr algn="ctr" defTabSz="342874" rtl="0" eaLnBrk="1" fontAlgn="base" hangingPunct="1">
              <a:spcBef>
                <a:spcPct val="0"/>
              </a:spcBef>
              <a:spcAft>
                <a:spcPct val="0"/>
              </a:spcAft>
              <a:defRPr sz="3300">
                <a:solidFill>
                  <a:schemeClr val="tx1"/>
                </a:solidFill>
                <a:latin typeface="Arial" charset="0"/>
                <a:ea typeface="MS PGothic" pitchFamily="34" charset="-128"/>
                <a:cs typeface="ＭＳ Ｐゴシック" charset="0"/>
              </a:defRPr>
            </a:lvl4pPr>
            <a:lvl5pPr algn="ctr" defTabSz="342874" rtl="0" eaLnBrk="1" fontAlgn="base" hangingPunct="1">
              <a:spcBef>
                <a:spcPct val="0"/>
              </a:spcBef>
              <a:spcAft>
                <a:spcPct val="0"/>
              </a:spcAft>
              <a:defRPr sz="3300">
                <a:solidFill>
                  <a:schemeClr val="tx1"/>
                </a:solidFill>
                <a:latin typeface="Arial" charset="0"/>
                <a:ea typeface="MS PGothic" pitchFamily="34" charset="-128"/>
                <a:cs typeface="ＭＳ Ｐゴシック" charset="0"/>
              </a:defRPr>
            </a:lvl5pPr>
            <a:lvl6pPr marL="342874" algn="ctr" defTabSz="342874" rtl="0" eaLnBrk="1" fontAlgn="base" hangingPunct="1">
              <a:spcBef>
                <a:spcPct val="0"/>
              </a:spcBef>
              <a:spcAft>
                <a:spcPct val="0"/>
              </a:spcAft>
              <a:defRPr sz="3300">
                <a:solidFill>
                  <a:schemeClr val="tx1"/>
                </a:solidFill>
                <a:latin typeface="Calibri" charset="0"/>
                <a:ea typeface="ＭＳ Ｐゴシック" charset="0"/>
                <a:cs typeface="ＭＳ Ｐゴシック" charset="0"/>
              </a:defRPr>
            </a:lvl6pPr>
            <a:lvl7pPr marL="685749" algn="ctr" defTabSz="342874" rtl="0" eaLnBrk="1" fontAlgn="base" hangingPunct="1">
              <a:spcBef>
                <a:spcPct val="0"/>
              </a:spcBef>
              <a:spcAft>
                <a:spcPct val="0"/>
              </a:spcAft>
              <a:defRPr sz="3300">
                <a:solidFill>
                  <a:schemeClr val="tx1"/>
                </a:solidFill>
                <a:latin typeface="Calibri" charset="0"/>
                <a:ea typeface="ＭＳ Ｐゴシック" charset="0"/>
                <a:cs typeface="ＭＳ Ｐゴシック" charset="0"/>
              </a:defRPr>
            </a:lvl7pPr>
            <a:lvl8pPr marL="1028624" algn="ctr" defTabSz="342874" rtl="0" eaLnBrk="1" fontAlgn="base" hangingPunct="1">
              <a:spcBef>
                <a:spcPct val="0"/>
              </a:spcBef>
              <a:spcAft>
                <a:spcPct val="0"/>
              </a:spcAft>
              <a:defRPr sz="3300">
                <a:solidFill>
                  <a:schemeClr val="tx1"/>
                </a:solidFill>
                <a:latin typeface="Calibri" charset="0"/>
                <a:ea typeface="ＭＳ Ｐゴシック" charset="0"/>
                <a:cs typeface="ＭＳ Ｐゴシック" charset="0"/>
              </a:defRPr>
            </a:lvl8pPr>
            <a:lvl9pPr marL="1371498" algn="ctr" defTabSz="342874" rtl="0" eaLnBrk="1" fontAlgn="base" hangingPunct="1">
              <a:spcBef>
                <a:spcPct val="0"/>
              </a:spcBef>
              <a:spcAft>
                <a:spcPct val="0"/>
              </a:spcAft>
              <a:defRPr sz="3300">
                <a:solidFill>
                  <a:schemeClr val="tx1"/>
                </a:solidFill>
                <a:latin typeface="Calibri" charset="0"/>
                <a:ea typeface="ＭＳ Ｐゴシック" charset="0"/>
                <a:cs typeface="ＭＳ Ｐゴシック" charset="0"/>
              </a:defRPr>
            </a:lvl9pPr>
          </a:lstStyle>
          <a:p>
            <a:pPr algn="r"/>
            <a:r>
              <a:rPr lang="zh-CN" altLang="en-US" sz="2800" b="1" dirty="0">
                <a:latin typeface="+mn-ea"/>
                <a:ea typeface="+mn-ea"/>
              </a:rPr>
              <a:t>主要发现</a:t>
            </a:r>
            <a:r>
              <a:rPr lang="en-AU" altLang="zh-CN" sz="2800" b="1" dirty="0">
                <a:latin typeface="+mn-ea"/>
                <a:ea typeface="+mn-ea"/>
              </a:rPr>
              <a:t>1</a:t>
            </a:r>
            <a:endParaRPr lang="en-SG" sz="1200" b="1" dirty="0">
              <a:latin typeface="+mn-ea"/>
              <a:ea typeface="+mn-ea"/>
            </a:endParaRPr>
          </a:p>
        </p:txBody>
      </p:sp>
      <p:sp>
        <p:nvSpPr>
          <p:cNvPr id="8" name="TextBox 7">
            <a:extLst>
              <a:ext uri="{FF2B5EF4-FFF2-40B4-BE49-F238E27FC236}">
                <a16:creationId xmlns:a16="http://schemas.microsoft.com/office/drawing/2014/main" id="{62181A97-23CD-8782-FCB4-378C6BE66D3D}"/>
              </a:ext>
            </a:extLst>
          </p:cNvPr>
          <p:cNvSpPr txBox="1"/>
          <p:nvPr/>
        </p:nvSpPr>
        <p:spPr>
          <a:xfrm>
            <a:off x="2205524" y="2834190"/>
            <a:ext cx="4139108" cy="307777"/>
          </a:xfrm>
          <a:prstGeom prst="rect">
            <a:avLst/>
          </a:prstGeom>
          <a:solidFill>
            <a:schemeClr val="bg1">
              <a:lumMod val="95000"/>
            </a:schemeClr>
          </a:solidFill>
        </p:spPr>
        <p:txBody>
          <a:bodyPr wrap="square" rtlCol="0">
            <a:spAutoFit/>
          </a:bodyPr>
          <a:lstStyle/>
          <a:p>
            <a:r>
              <a:rPr lang="zh-CN" altLang="en-US" sz="1400" dirty="0">
                <a:solidFill>
                  <a:srgbClr val="033F7D"/>
                </a:solidFill>
                <a:latin typeface="+mn-ea"/>
                <a:ea typeface="+mn-ea"/>
              </a:rPr>
              <a:t>发现</a:t>
            </a:r>
            <a:r>
              <a:rPr lang="en-AU" altLang="zh-CN" sz="1400" dirty="0">
                <a:solidFill>
                  <a:srgbClr val="033F7D"/>
                </a:solidFill>
                <a:latin typeface="+mn-ea"/>
                <a:ea typeface="+mn-ea"/>
              </a:rPr>
              <a:t>51</a:t>
            </a:r>
            <a:r>
              <a:rPr lang="zh-CN" altLang="en-US" sz="1400" dirty="0">
                <a:solidFill>
                  <a:srgbClr val="033F7D"/>
                </a:solidFill>
                <a:latin typeface="+mn-ea"/>
                <a:ea typeface="+mn-ea"/>
              </a:rPr>
              <a:t>个隐私泄露漏洞，共在测试设备上发现</a:t>
            </a:r>
            <a:r>
              <a:rPr lang="en-AU" altLang="zh-CN" sz="1400" dirty="0">
                <a:solidFill>
                  <a:srgbClr val="033F7D"/>
                </a:solidFill>
                <a:latin typeface="+mn-ea"/>
                <a:ea typeface="+mn-ea"/>
              </a:rPr>
              <a:t>65</a:t>
            </a:r>
            <a:r>
              <a:rPr lang="zh-CN" altLang="en-US" sz="1400" dirty="0">
                <a:solidFill>
                  <a:srgbClr val="033F7D"/>
                </a:solidFill>
                <a:latin typeface="+mn-ea"/>
                <a:ea typeface="+mn-ea"/>
              </a:rPr>
              <a:t>处</a:t>
            </a:r>
            <a:endParaRPr lang="en-AU" altLang="zh-CN" sz="1400" dirty="0">
              <a:solidFill>
                <a:srgbClr val="033F7D"/>
              </a:solidFill>
              <a:latin typeface="+mn-ea"/>
              <a:ea typeface="+mn-ea"/>
            </a:endParaRPr>
          </a:p>
        </p:txBody>
      </p:sp>
      <p:sp>
        <p:nvSpPr>
          <p:cNvPr id="10" name="TextBox 9">
            <a:extLst>
              <a:ext uri="{FF2B5EF4-FFF2-40B4-BE49-F238E27FC236}">
                <a16:creationId xmlns:a16="http://schemas.microsoft.com/office/drawing/2014/main" id="{D452135C-E4E4-2675-9498-5F607D770269}"/>
              </a:ext>
            </a:extLst>
          </p:cNvPr>
          <p:cNvSpPr txBox="1"/>
          <p:nvPr/>
        </p:nvSpPr>
        <p:spPr>
          <a:xfrm>
            <a:off x="2100479" y="3480012"/>
            <a:ext cx="4050500" cy="307777"/>
          </a:xfrm>
          <a:prstGeom prst="rect">
            <a:avLst/>
          </a:prstGeom>
          <a:solidFill>
            <a:schemeClr val="bg1">
              <a:lumMod val="95000"/>
            </a:schemeClr>
          </a:solidFill>
        </p:spPr>
        <p:txBody>
          <a:bodyPr wrap="square" rtlCol="0">
            <a:spAutoFit/>
          </a:bodyPr>
          <a:lstStyle/>
          <a:p>
            <a:r>
              <a:rPr lang="zh-CN" altLang="en-US" sz="1400" dirty="0">
                <a:solidFill>
                  <a:srgbClr val="033F7D"/>
                </a:solidFill>
                <a:latin typeface="+mn-ea"/>
                <a:ea typeface="+mn-ea"/>
              </a:rPr>
              <a:t>在</a:t>
            </a:r>
            <a:r>
              <a:rPr lang="en-AU" altLang="zh-CN" sz="1400" dirty="0">
                <a:solidFill>
                  <a:srgbClr val="033F7D"/>
                </a:solidFill>
                <a:latin typeface="+mn-ea"/>
                <a:ea typeface="+mn-ea"/>
              </a:rPr>
              <a:t>13</a:t>
            </a:r>
            <a:r>
              <a:rPr lang="zh-CN" altLang="en-US" sz="1400" dirty="0">
                <a:solidFill>
                  <a:srgbClr val="033F7D"/>
                </a:solidFill>
                <a:latin typeface="+mn-ea"/>
                <a:ea typeface="+mn-ea"/>
              </a:rPr>
              <a:t>个测试手机型号中，共有</a:t>
            </a:r>
            <a:r>
              <a:rPr lang="en-AU" altLang="zh-CN" sz="1400" dirty="0">
                <a:solidFill>
                  <a:srgbClr val="033F7D"/>
                </a:solidFill>
                <a:latin typeface="+mn-ea"/>
                <a:ea typeface="+mn-ea"/>
              </a:rPr>
              <a:t>12</a:t>
            </a:r>
            <a:r>
              <a:rPr lang="zh-CN" altLang="en-US" sz="1400" dirty="0">
                <a:solidFill>
                  <a:srgbClr val="033F7D"/>
                </a:solidFill>
                <a:latin typeface="+mn-ea"/>
                <a:ea typeface="+mn-ea"/>
              </a:rPr>
              <a:t>个型号发现漏洞</a:t>
            </a:r>
            <a:endParaRPr lang="en-AU" altLang="zh-CN" sz="1400" dirty="0">
              <a:solidFill>
                <a:srgbClr val="033F7D"/>
              </a:solidFill>
              <a:latin typeface="+mn-ea"/>
              <a:ea typeface="+mn-ea"/>
            </a:endParaRPr>
          </a:p>
        </p:txBody>
      </p:sp>
      <p:sp>
        <p:nvSpPr>
          <p:cNvPr id="12" name="TextBox 11">
            <a:extLst>
              <a:ext uri="{FF2B5EF4-FFF2-40B4-BE49-F238E27FC236}">
                <a16:creationId xmlns:a16="http://schemas.microsoft.com/office/drawing/2014/main" id="{53458F60-FE8C-4BBE-F859-DC6ED929B9DF}"/>
              </a:ext>
            </a:extLst>
          </p:cNvPr>
          <p:cNvSpPr txBox="1"/>
          <p:nvPr/>
        </p:nvSpPr>
        <p:spPr>
          <a:xfrm>
            <a:off x="1218237" y="4382308"/>
            <a:ext cx="5306388" cy="523220"/>
          </a:xfrm>
          <a:prstGeom prst="rect">
            <a:avLst/>
          </a:prstGeom>
          <a:solidFill>
            <a:schemeClr val="bg1">
              <a:lumMod val="95000"/>
            </a:schemeClr>
          </a:solidFill>
        </p:spPr>
        <p:txBody>
          <a:bodyPr wrap="square" rtlCol="0">
            <a:spAutoFit/>
          </a:bodyPr>
          <a:lstStyle/>
          <a:p>
            <a:r>
              <a:rPr lang="zh-CN" altLang="en-US" sz="1400" dirty="0">
                <a:solidFill>
                  <a:srgbClr val="033F7D"/>
                </a:solidFill>
                <a:latin typeface="+mn-ea"/>
                <a:ea typeface="+mn-ea"/>
              </a:rPr>
              <a:t>原生</a:t>
            </a:r>
            <a:r>
              <a:rPr lang="en-US" altLang="zh-CN" sz="1400" dirty="0">
                <a:solidFill>
                  <a:srgbClr val="033F7D"/>
                </a:solidFill>
                <a:latin typeface="+mn-ea"/>
                <a:ea typeface="+mn-ea"/>
              </a:rPr>
              <a:t>Android</a:t>
            </a:r>
            <a:r>
              <a:rPr lang="zh-CN" altLang="en-US" sz="1400" dirty="0">
                <a:solidFill>
                  <a:srgbClr val="033F7D"/>
                </a:solidFill>
                <a:latin typeface="+mn-ea"/>
                <a:ea typeface="+mn-ea"/>
              </a:rPr>
              <a:t>系统中发现一个漏洞，且无意外的出现在所有第三方品牌手机系统中</a:t>
            </a:r>
            <a:endParaRPr lang="en-AU" altLang="zh-CN" sz="1400" dirty="0">
              <a:solidFill>
                <a:srgbClr val="033F7D"/>
              </a:solidFill>
              <a:latin typeface="+mn-ea"/>
              <a:ea typeface="+mn-ea"/>
            </a:endParaRPr>
          </a:p>
        </p:txBody>
      </p:sp>
      <p:sp>
        <p:nvSpPr>
          <p:cNvPr id="13" name="TextBox 12">
            <a:extLst>
              <a:ext uri="{FF2B5EF4-FFF2-40B4-BE49-F238E27FC236}">
                <a16:creationId xmlns:a16="http://schemas.microsoft.com/office/drawing/2014/main" id="{054E4918-FB4E-6775-A3FB-B8DD9F0CA4A7}"/>
              </a:ext>
            </a:extLst>
          </p:cNvPr>
          <p:cNvSpPr txBox="1"/>
          <p:nvPr/>
        </p:nvSpPr>
        <p:spPr>
          <a:xfrm>
            <a:off x="2618413" y="5178601"/>
            <a:ext cx="2525088" cy="307777"/>
          </a:xfrm>
          <a:prstGeom prst="rect">
            <a:avLst/>
          </a:prstGeom>
          <a:solidFill>
            <a:schemeClr val="bg1">
              <a:lumMod val="95000"/>
            </a:schemeClr>
          </a:solidFill>
        </p:spPr>
        <p:txBody>
          <a:bodyPr wrap="square" rtlCol="0">
            <a:spAutoFit/>
          </a:bodyPr>
          <a:lstStyle/>
          <a:p>
            <a:r>
              <a:rPr lang="zh-CN" altLang="en-US" sz="1400" dirty="0">
                <a:solidFill>
                  <a:srgbClr val="033F7D"/>
                </a:solidFill>
                <a:latin typeface="+mn-ea"/>
                <a:ea typeface="+mn-ea"/>
              </a:rPr>
              <a:t>存在</a:t>
            </a:r>
            <a:r>
              <a:rPr lang="en-AU" altLang="zh-CN" sz="1400" dirty="0">
                <a:solidFill>
                  <a:srgbClr val="033F7D"/>
                </a:solidFill>
                <a:latin typeface="+mn-ea"/>
                <a:ea typeface="+mn-ea"/>
              </a:rPr>
              <a:t>18</a:t>
            </a:r>
            <a:r>
              <a:rPr lang="zh-CN" altLang="en-US" sz="1400" dirty="0">
                <a:solidFill>
                  <a:srgbClr val="033F7D"/>
                </a:solidFill>
                <a:latin typeface="+mn-ea"/>
                <a:ea typeface="+mn-ea"/>
              </a:rPr>
              <a:t>个漏洞涉及到未知</a:t>
            </a:r>
            <a:r>
              <a:rPr lang="en-US" altLang="zh-CN" sz="1400" dirty="0">
                <a:solidFill>
                  <a:srgbClr val="033F7D"/>
                </a:solidFill>
                <a:latin typeface="+mn-ea"/>
                <a:ea typeface="+mn-ea"/>
              </a:rPr>
              <a:t>UUI</a:t>
            </a:r>
            <a:endParaRPr lang="en-AU" altLang="zh-CN" sz="1400" dirty="0">
              <a:solidFill>
                <a:srgbClr val="033F7D"/>
              </a:solidFill>
              <a:latin typeface="+mn-ea"/>
              <a:ea typeface="+mn-ea"/>
            </a:endParaRPr>
          </a:p>
        </p:txBody>
      </p:sp>
    </p:spTree>
    <p:extLst>
      <p:ext uri="{BB962C8B-B14F-4D97-AF65-F5344CB8AC3E}">
        <p14:creationId xmlns:p14="http://schemas.microsoft.com/office/powerpoint/2010/main" val="27485321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D76C7CE-A0C6-6332-A535-A215D889B153}"/>
              </a:ext>
            </a:extLst>
          </p:cNvPr>
          <p:cNvSpPr/>
          <p:nvPr/>
        </p:nvSpPr>
        <p:spPr>
          <a:xfrm>
            <a:off x="644236" y="5839691"/>
            <a:ext cx="11547764" cy="35187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252C5459-75E2-F329-3223-07AD0D293ADA}"/>
              </a:ext>
            </a:extLst>
          </p:cNvPr>
          <p:cNvSpPr>
            <a:spLocks noGrp="1"/>
          </p:cNvSpPr>
          <p:nvPr>
            <p:ph type="body" sz="quarter" idx="10"/>
          </p:nvPr>
        </p:nvSpPr>
        <p:spPr>
          <a:xfrm>
            <a:off x="876300" y="1339696"/>
            <a:ext cx="10608467" cy="686977"/>
          </a:xfrm>
        </p:spPr>
        <p:txBody>
          <a:bodyPr>
            <a:normAutofit fontScale="92500" lnSpcReduction="10000"/>
          </a:bodyPr>
          <a:lstStyle/>
          <a:p>
            <a:pPr>
              <a:lnSpc>
                <a:spcPct val="100000"/>
              </a:lnSpc>
              <a:spcBef>
                <a:spcPts val="0"/>
              </a:spcBef>
              <a:spcAft>
                <a:spcPts val="1200"/>
              </a:spcAft>
            </a:pPr>
            <a:r>
              <a:rPr lang="en-US" sz="1600" b="1" dirty="0">
                <a:solidFill>
                  <a:schemeClr val="tx1"/>
                </a:solidFill>
              </a:rPr>
              <a:t>14</a:t>
            </a:r>
            <a:r>
              <a:rPr lang="en-US" sz="1600" dirty="0">
                <a:solidFill>
                  <a:schemeClr val="tx1"/>
                </a:solidFill>
              </a:rPr>
              <a:t> unique miscellaneous UUIs recognized from </a:t>
            </a:r>
            <a:r>
              <a:rPr lang="en-US" sz="1600" b="1" dirty="0">
                <a:solidFill>
                  <a:schemeClr val="tx1"/>
                </a:solidFill>
              </a:rPr>
              <a:t>18</a:t>
            </a:r>
            <a:r>
              <a:rPr lang="en-US" sz="1600" dirty="0">
                <a:solidFill>
                  <a:schemeClr val="tx1"/>
                </a:solidFill>
              </a:rPr>
              <a:t> occurrences.</a:t>
            </a:r>
          </a:p>
          <a:p>
            <a:pPr>
              <a:lnSpc>
                <a:spcPct val="100000"/>
              </a:lnSpc>
              <a:spcBef>
                <a:spcPts val="0"/>
              </a:spcBef>
              <a:spcAft>
                <a:spcPts val="1200"/>
              </a:spcAft>
            </a:pPr>
            <a:r>
              <a:rPr lang="en-US" sz="1600" dirty="0">
                <a:solidFill>
                  <a:schemeClr val="tx1"/>
                </a:solidFill>
              </a:rPr>
              <a:t>Recognized miscellaneous UUIs covers identifiers of NFC module, display panel, PCB, camera, and fingerprint sensors.</a:t>
            </a:r>
            <a:endParaRPr lang="en-SG" sz="1600" dirty="0">
              <a:solidFill>
                <a:schemeClr val="tx1"/>
              </a:solidFill>
            </a:endParaRPr>
          </a:p>
        </p:txBody>
      </p:sp>
      <p:sp>
        <p:nvSpPr>
          <p:cNvPr id="5" name="Slide Number Placeholder 4">
            <a:extLst>
              <a:ext uri="{FF2B5EF4-FFF2-40B4-BE49-F238E27FC236}">
                <a16:creationId xmlns:a16="http://schemas.microsoft.com/office/drawing/2014/main" id="{AF2348E4-9718-0B0F-D2F6-A9D557FB2238}"/>
              </a:ext>
            </a:extLst>
          </p:cNvPr>
          <p:cNvSpPr>
            <a:spLocks noGrp="1"/>
          </p:cNvSpPr>
          <p:nvPr>
            <p:ph type="sldNum" sz="quarter" idx="13"/>
          </p:nvPr>
        </p:nvSpPr>
        <p:spPr/>
        <p:txBody>
          <a:bodyPr/>
          <a:lstStyle/>
          <a:p>
            <a:fld id="{71C63AB4-6DC0-4902-8E9D-B5377E74E401}" type="slidenum">
              <a:rPr lang="en-SG" smtClean="0"/>
              <a:t>23</a:t>
            </a:fld>
            <a:endParaRPr lang="en-SG"/>
          </a:p>
        </p:txBody>
      </p:sp>
      <p:graphicFrame>
        <p:nvGraphicFramePr>
          <p:cNvPr id="4" name="Table 7">
            <a:extLst>
              <a:ext uri="{FF2B5EF4-FFF2-40B4-BE49-F238E27FC236}">
                <a16:creationId xmlns:a16="http://schemas.microsoft.com/office/drawing/2014/main" id="{E6DA6B5B-EF00-D6F6-0C1E-5E8ED213D721}"/>
              </a:ext>
            </a:extLst>
          </p:cNvPr>
          <p:cNvGraphicFramePr>
            <a:graphicFrameLocks noGrp="1"/>
          </p:cNvGraphicFramePr>
          <p:nvPr>
            <p:extLst>
              <p:ext uri="{D42A27DB-BD31-4B8C-83A1-F6EECF244321}">
                <p14:modId xmlns:p14="http://schemas.microsoft.com/office/powerpoint/2010/main" val="1231623370"/>
              </p:ext>
            </p:extLst>
          </p:nvPr>
        </p:nvGraphicFramePr>
        <p:xfrm>
          <a:off x="968990" y="2195950"/>
          <a:ext cx="8268062" cy="4032380"/>
        </p:xfrm>
        <a:graphic>
          <a:graphicData uri="http://schemas.openxmlformats.org/drawingml/2006/table">
            <a:tbl>
              <a:tblPr firstRow="1" bandRow="1">
                <a:tableStyleId>{5C22544A-7EE6-4342-B048-85BDC9FD1C3A}</a:tableStyleId>
              </a:tblPr>
              <a:tblGrid>
                <a:gridCol w="875646">
                  <a:extLst>
                    <a:ext uri="{9D8B030D-6E8A-4147-A177-3AD203B41FA5}">
                      <a16:colId xmlns:a16="http://schemas.microsoft.com/office/drawing/2014/main" val="3510019859"/>
                    </a:ext>
                  </a:extLst>
                </a:gridCol>
                <a:gridCol w="2940623">
                  <a:extLst>
                    <a:ext uri="{9D8B030D-6E8A-4147-A177-3AD203B41FA5}">
                      <a16:colId xmlns:a16="http://schemas.microsoft.com/office/drawing/2014/main" val="2844560601"/>
                    </a:ext>
                  </a:extLst>
                </a:gridCol>
                <a:gridCol w="4451793">
                  <a:extLst>
                    <a:ext uri="{9D8B030D-6E8A-4147-A177-3AD203B41FA5}">
                      <a16:colId xmlns:a16="http://schemas.microsoft.com/office/drawing/2014/main" val="1338032864"/>
                    </a:ext>
                  </a:extLst>
                </a:gridCol>
              </a:tblGrid>
              <a:tr h="238535">
                <a:tc>
                  <a:txBody>
                    <a:bodyPr/>
                    <a:lstStyle/>
                    <a:p>
                      <a:r>
                        <a:rPr lang="en-US" sz="1100" dirty="0"/>
                        <a:t>Channel</a:t>
                      </a:r>
                      <a:endParaRPr lang="en-AU" sz="1100" dirty="0"/>
                    </a:p>
                  </a:txBody>
                  <a:tcPr marL="45720" marR="45720" marT="18000" marB="18000"/>
                </a:tc>
                <a:tc>
                  <a:txBody>
                    <a:bodyPr/>
                    <a:lstStyle/>
                    <a:p>
                      <a:r>
                        <a:rPr lang="en-US" sz="1100" dirty="0"/>
                        <a:t> Name</a:t>
                      </a:r>
                      <a:endParaRPr lang="en-AU" sz="1100" dirty="0"/>
                    </a:p>
                  </a:txBody>
                  <a:tcPr marL="45720" marR="45720" marT="18000" marB="18000"/>
                </a:tc>
                <a:tc>
                  <a:txBody>
                    <a:bodyPr/>
                    <a:lstStyle/>
                    <a:p>
                      <a:r>
                        <a:rPr lang="en-US" sz="1100" dirty="0"/>
                        <a:t> Format &amp; Purpose </a:t>
                      </a:r>
                      <a:r>
                        <a:rPr lang="en-AU" sz="1100" dirty="0"/>
                        <a:t>(keywords display in Bold format)</a:t>
                      </a:r>
                    </a:p>
                  </a:txBody>
                  <a:tcPr marL="45720" marR="45720" marT="18000" marB="18000"/>
                </a:tc>
                <a:extLst>
                  <a:ext uri="{0D108BD9-81ED-4DB2-BD59-A6C34878D82A}">
                    <a16:rowId xmlns:a16="http://schemas.microsoft.com/office/drawing/2014/main" val="1076414839"/>
                  </a:ext>
                </a:extLst>
              </a:tr>
              <a:tr h="238535">
                <a:tc rowSpan="3">
                  <a:txBody>
                    <a:bodyPr/>
                    <a:lstStyle/>
                    <a:p>
                      <a:r>
                        <a:rPr lang="en-US" sz="1100" dirty="0"/>
                        <a:t>System Settings</a:t>
                      </a:r>
                    </a:p>
                    <a:p>
                      <a:r>
                        <a:rPr lang="zh-CN" altLang="en-US" sz="1100" b="1" dirty="0">
                          <a:solidFill>
                            <a:schemeClr val="tx2"/>
                          </a:solidFill>
                        </a:rPr>
                        <a:t>系统设置</a:t>
                      </a:r>
                      <a:endParaRPr lang="en-AU" sz="1100" b="1" dirty="0">
                        <a:solidFill>
                          <a:schemeClr val="tx2"/>
                        </a:solidFill>
                      </a:endParaRPr>
                    </a:p>
                  </a:txBody>
                  <a:tcPr marL="45720" marR="45720" marT="18000" marB="18000" anchor="ctr"/>
                </a:tc>
                <a:tc>
                  <a:txBody>
                    <a:bodyPr/>
                    <a:lstStyle/>
                    <a:p>
                      <a:pPr marL="0" marR="0" lvl="0" indent="0" algn="l" defTabSz="342874" rtl="0" eaLnBrk="1" fontAlgn="b" latinLnBrk="0" hangingPunct="1">
                        <a:lnSpc>
                          <a:spcPct val="100000"/>
                        </a:lnSpc>
                        <a:spcBef>
                          <a:spcPts val="0"/>
                        </a:spcBef>
                        <a:spcAft>
                          <a:spcPts val="0"/>
                        </a:spcAft>
                        <a:buClrTx/>
                        <a:buSzTx/>
                        <a:buFontTx/>
                        <a:buNone/>
                        <a:tabLst/>
                        <a:defRPr/>
                      </a:pPr>
                      <a:r>
                        <a:rPr lang="en-AU" sz="1100" b="0" i="0" u="none" strike="noStrike" dirty="0">
                          <a:solidFill>
                            <a:srgbClr val="000000"/>
                          </a:solidFill>
                          <a:effectLst/>
                          <a:latin typeface="Calibri" panose="020F0502020204030204" pitchFamily="34" charset="0"/>
                        </a:rPr>
                        <a:t> </a:t>
                      </a:r>
                      <a:r>
                        <a:rPr lang="en-AU" sz="1100" b="0" i="0" u="none" strike="noStrike" dirty="0" err="1">
                          <a:solidFill>
                            <a:srgbClr val="000000"/>
                          </a:solidFill>
                          <a:effectLst/>
                          <a:latin typeface="Calibri" panose="020F0502020204030204" pitchFamily="34" charset="0"/>
                        </a:rPr>
                        <a:t>Global.cplc</a:t>
                      </a:r>
                      <a:r>
                        <a:rPr lang="en-AU" sz="1100" b="0" i="0" u="none" strike="noStrike" dirty="0">
                          <a:solidFill>
                            <a:srgbClr val="000000"/>
                          </a:solidFill>
                          <a:effectLst/>
                          <a:latin typeface="Calibri" panose="020F0502020204030204" pitchFamily="34" charset="0"/>
                        </a:rPr>
                        <a:t> (</a:t>
                      </a:r>
                      <a:r>
                        <a:rPr lang="en-AU" sz="1100" dirty="0"/>
                        <a:t>C</a:t>
                      </a:r>
                      <a:r>
                        <a:rPr lang="en-AU" sz="1100" baseline="-25000" dirty="0"/>
                        <a:t>10</a:t>
                      </a:r>
                      <a:r>
                        <a:rPr lang="en-AU" sz="1100" b="0" i="0" u="none" strike="noStrike" dirty="0">
                          <a:solidFill>
                            <a:srgbClr val="000000"/>
                          </a:solidFill>
                          <a:effectLst/>
                          <a:latin typeface="Calibri" panose="020F0502020204030204" pitchFamily="34" charset="0"/>
                        </a:rPr>
                        <a:t>) </a:t>
                      </a:r>
                    </a:p>
                  </a:txBody>
                  <a:tcPr marL="45720" marR="45720" marT="18000" marB="18000" anchor="b"/>
                </a:tc>
                <a:tc>
                  <a:txBody>
                    <a:bodyPr/>
                    <a:lstStyle/>
                    <a:p>
                      <a:pPr algn="l" fontAlgn="b"/>
                      <a:r>
                        <a:rPr lang="en-AU" sz="1100" b="0" i="0" u="none" strike="noStrike" dirty="0">
                          <a:solidFill>
                            <a:srgbClr val="000000"/>
                          </a:solidFill>
                          <a:effectLst/>
                          <a:latin typeface="Calibri" panose="020F0502020204030204" pitchFamily="34" charset="0"/>
                        </a:rPr>
                        <a:t> 45-byte hex string, for </a:t>
                      </a:r>
                      <a:r>
                        <a:rPr lang="en-AU" sz="1600" b="1" i="0" u="none" strike="noStrike" dirty="0">
                          <a:solidFill>
                            <a:srgbClr val="000000"/>
                          </a:solidFill>
                          <a:effectLst/>
                          <a:latin typeface="Calibri" panose="020F0502020204030204" pitchFamily="34" charset="0"/>
                        </a:rPr>
                        <a:t>NFC</a:t>
                      </a:r>
                      <a:r>
                        <a:rPr lang="en-AU" sz="1100" b="0" i="0" u="none" strike="noStrike" dirty="0">
                          <a:solidFill>
                            <a:srgbClr val="000000"/>
                          </a:solidFill>
                          <a:effectLst/>
                          <a:latin typeface="Calibri" panose="020F0502020204030204" pitchFamily="34" charset="0"/>
                        </a:rPr>
                        <a:t> module</a:t>
                      </a:r>
                    </a:p>
                  </a:txBody>
                  <a:tcPr marL="45720" marR="45720" marT="18000" marB="18000" anchor="b"/>
                </a:tc>
                <a:extLst>
                  <a:ext uri="{0D108BD9-81ED-4DB2-BD59-A6C34878D82A}">
                    <a16:rowId xmlns:a16="http://schemas.microsoft.com/office/drawing/2014/main" val="3512124339"/>
                  </a:ext>
                </a:extLst>
              </a:tr>
              <a:tr h="238535">
                <a:tc vMerge="1">
                  <a:txBody>
                    <a:bodyPr/>
                    <a:lstStyle/>
                    <a:p>
                      <a:endParaRPr lang="en-AU" dirty="0"/>
                    </a:p>
                  </a:txBody>
                  <a:tcPr/>
                </a:tc>
                <a:tc>
                  <a:txBody>
                    <a:bodyPr/>
                    <a:lstStyle/>
                    <a:p>
                      <a:pPr marL="0" marR="0" lvl="0" indent="0" algn="l" defTabSz="342874" rtl="0" eaLnBrk="1" fontAlgn="b" latinLnBrk="0" hangingPunct="1">
                        <a:lnSpc>
                          <a:spcPct val="100000"/>
                        </a:lnSpc>
                        <a:spcBef>
                          <a:spcPts val="0"/>
                        </a:spcBef>
                        <a:spcAft>
                          <a:spcPts val="0"/>
                        </a:spcAft>
                        <a:buClrTx/>
                        <a:buSzTx/>
                        <a:buFontTx/>
                        <a:buNone/>
                        <a:tabLst/>
                        <a:defRPr/>
                      </a:pPr>
                      <a:r>
                        <a:rPr lang="en-AU" sz="1100" b="0" i="0" u="none" strike="noStrike" dirty="0">
                          <a:solidFill>
                            <a:srgbClr val="000000"/>
                          </a:solidFill>
                          <a:effectLst/>
                          <a:latin typeface="Calibri" panose="020F0502020204030204" pitchFamily="34" charset="0"/>
                        </a:rPr>
                        <a:t> </a:t>
                      </a:r>
                      <a:r>
                        <a:rPr lang="en-AU" sz="1100" b="0" i="0" u="none" strike="noStrike" dirty="0" err="1">
                          <a:solidFill>
                            <a:srgbClr val="000000"/>
                          </a:solidFill>
                          <a:effectLst/>
                          <a:latin typeface="Calibri" panose="020F0502020204030204" pitchFamily="34" charset="0"/>
                        </a:rPr>
                        <a:t>Global.ro.boot.oled_wp</a:t>
                      </a:r>
                      <a:r>
                        <a:rPr lang="en-AU" sz="1100" b="0" i="0" u="none" strike="noStrike" dirty="0">
                          <a:solidFill>
                            <a:srgbClr val="000000"/>
                          </a:solidFill>
                          <a:effectLst/>
                          <a:latin typeface="Calibri" panose="020F0502020204030204" pitchFamily="34" charset="0"/>
                        </a:rPr>
                        <a:t> (</a:t>
                      </a:r>
                      <a:r>
                        <a:rPr lang="en-AU" sz="1100" dirty="0"/>
                        <a:t>H</a:t>
                      </a:r>
                      <a:r>
                        <a:rPr lang="en-AU" sz="1100" baseline="-25000" dirty="0"/>
                        <a:t>11</a:t>
                      </a:r>
                      <a:r>
                        <a:rPr lang="en-AU" sz="1100" b="0" i="0" u="none" strike="noStrike" dirty="0">
                          <a:solidFill>
                            <a:srgbClr val="000000"/>
                          </a:solidFill>
                          <a:effectLst/>
                          <a:latin typeface="Calibri" panose="020F0502020204030204" pitchFamily="34" charset="0"/>
                        </a:rPr>
                        <a:t>) </a:t>
                      </a:r>
                    </a:p>
                  </a:txBody>
                  <a:tcPr marL="45720" marR="45720" marT="18000" marB="18000" anchor="b"/>
                </a:tc>
                <a:tc>
                  <a:txBody>
                    <a:bodyPr/>
                    <a:lstStyle/>
                    <a:p>
                      <a:pPr algn="l" fontAlgn="b"/>
                      <a:r>
                        <a:rPr lang="en-AU" sz="1100" b="0" i="0" u="none" strike="noStrike" dirty="0">
                          <a:solidFill>
                            <a:srgbClr val="000000"/>
                          </a:solidFill>
                          <a:effectLst/>
                          <a:latin typeface="Calibri" panose="020F0502020204030204" pitchFamily="34" charset="0"/>
                        </a:rPr>
                        <a:t> 8-byte hex string, for OLED </a:t>
                      </a:r>
                      <a:r>
                        <a:rPr lang="en-AU" sz="1600" b="1" i="0" u="none" strike="noStrike" dirty="0">
                          <a:solidFill>
                            <a:srgbClr val="000000"/>
                          </a:solidFill>
                          <a:effectLst/>
                          <a:latin typeface="Calibri" panose="020F0502020204030204" pitchFamily="34" charset="0"/>
                        </a:rPr>
                        <a:t>display panel</a:t>
                      </a:r>
                      <a:r>
                        <a:rPr lang="en-AU" sz="1100" b="1" i="0" u="none" strike="noStrike" dirty="0">
                          <a:solidFill>
                            <a:srgbClr val="000000"/>
                          </a:solidFill>
                          <a:effectLst/>
                          <a:latin typeface="Calibri" panose="020F0502020204030204" pitchFamily="34" charset="0"/>
                        </a:rPr>
                        <a:t>  </a:t>
                      </a:r>
                    </a:p>
                  </a:txBody>
                  <a:tcPr marL="45720" marR="45720" marT="18000" marB="18000" anchor="b"/>
                </a:tc>
                <a:extLst>
                  <a:ext uri="{0D108BD9-81ED-4DB2-BD59-A6C34878D82A}">
                    <a16:rowId xmlns:a16="http://schemas.microsoft.com/office/drawing/2014/main" val="2621129257"/>
                  </a:ext>
                </a:extLst>
              </a:tr>
              <a:tr h="238535">
                <a:tc vMerge="1">
                  <a:txBody>
                    <a:bodyPr/>
                    <a:lstStyle/>
                    <a:p>
                      <a:endParaRPr lang="en-AU" dirty="0"/>
                    </a:p>
                  </a:txBody>
                  <a:tcPr/>
                </a:tc>
                <a:tc>
                  <a:txBody>
                    <a:bodyPr/>
                    <a:lstStyle/>
                    <a:p>
                      <a:pPr marL="0" marR="0" lvl="0" indent="0" algn="l" defTabSz="342874" rtl="0" eaLnBrk="1" fontAlgn="b" latinLnBrk="0" hangingPunct="1">
                        <a:lnSpc>
                          <a:spcPct val="100000"/>
                        </a:lnSpc>
                        <a:spcBef>
                          <a:spcPts val="0"/>
                        </a:spcBef>
                        <a:spcAft>
                          <a:spcPts val="0"/>
                        </a:spcAft>
                        <a:buClrTx/>
                        <a:buSzTx/>
                        <a:buFontTx/>
                        <a:buNone/>
                        <a:tabLst/>
                        <a:defRPr/>
                      </a:pPr>
                      <a:r>
                        <a:rPr lang="en-AU" sz="1100" b="0" i="0" u="none" strike="noStrike" dirty="0">
                          <a:solidFill>
                            <a:srgbClr val="000000"/>
                          </a:solidFill>
                          <a:effectLst/>
                          <a:latin typeface="Calibri" panose="020F0502020204030204" pitchFamily="34" charset="0"/>
                        </a:rPr>
                        <a:t> </a:t>
                      </a:r>
                      <a:r>
                        <a:rPr lang="en-AU" sz="1100" b="0" i="0" u="none" strike="noStrike" dirty="0" err="1">
                          <a:solidFill>
                            <a:srgbClr val="000000"/>
                          </a:solidFill>
                          <a:effectLst/>
                          <a:latin typeface="Calibri" panose="020F0502020204030204" pitchFamily="34" charset="0"/>
                        </a:rPr>
                        <a:t>System.ReaperAssignedDeviceId</a:t>
                      </a:r>
                      <a:r>
                        <a:rPr lang="en-AU" sz="1100" b="0" i="0" u="none" strike="noStrike" dirty="0">
                          <a:solidFill>
                            <a:srgbClr val="000000"/>
                          </a:solidFill>
                          <a:effectLst/>
                          <a:latin typeface="Calibri" panose="020F0502020204030204" pitchFamily="34" charset="0"/>
                        </a:rPr>
                        <a:t> (</a:t>
                      </a:r>
                      <a:r>
                        <a:rPr lang="en-AU" sz="1100" dirty="0"/>
                        <a:t>B</a:t>
                      </a:r>
                      <a:r>
                        <a:rPr lang="en-AU" sz="1100" baseline="-25000" dirty="0"/>
                        <a:t>9</a:t>
                      </a:r>
                      <a:r>
                        <a:rPr lang="en-AU" sz="1100" b="0" i="0" u="none" strike="noStrike" dirty="0">
                          <a:solidFill>
                            <a:srgbClr val="000000"/>
                          </a:solidFill>
                          <a:effectLst/>
                          <a:latin typeface="Calibri" panose="020F0502020204030204" pitchFamily="34" charset="0"/>
                        </a:rPr>
                        <a:t>) </a:t>
                      </a:r>
                    </a:p>
                  </a:txBody>
                  <a:tcPr marL="45720" marR="45720" marT="18000" marB="18000" anchor="b"/>
                </a:tc>
                <a:tc>
                  <a:txBody>
                    <a:bodyPr/>
                    <a:lstStyle/>
                    <a:p>
                      <a:pPr algn="l" fontAlgn="b"/>
                      <a:r>
                        <a:rPr lang="en-AU" sz="1100" b="0" i="0" u="none" strike="noStrike" dirty="0">
                          <a:solidFill>
                            <a:srgbClr val="000000"/>
                          </a:solidFill>
                          <a:effectLst/>
                          <a:latin typeface="Calibri" panose="020F0502020204030204" pitchFamily="34" charset="0"/>
                        </a:rPr>
                        <a:t> 30-digit decimal string, unknown type</a:t>
                      </a:r>
                      <a:r>
                        <a:rPr lang="en-AU" sz="1100" b="0" i="0" u="none" strike="noStrike" baseline="30000" dirty="0">
                          <a:solidFill>
                            <a:srgbClr val="000000"/>
                          </a:solidFill>
                          <a:effectLst/>
                          <a:latin typeface="Calibri" panose="020F0502020204030204" pitchFamily="34" charset="0"/>
                        </a:rPr>
                        <a:t>+</a:t>
                      </a:r>
                      <a:endParaRPr lang="en-AU" sz="1100" b="0" i="0" u="none" strike="noStrike" dirty="0">
                        <a:solidFill>
                          <a:srgbClr val="000000"/>
                        </a:solidFill>
                        <a:effectLst/>
                        <a:latin typeface="Calibri" panose="020F0502020204030204" pitchFamily="34" charset="0"/>
                      </a:endParaRPr>
                    </a:p>
                  </a:txBody>
                  <a:tcPr marL="45720" marR="45720" marT="18000" marB="18000" anchor="b"/>
                </a:tc>
                <a:extLst>
                  <a:ext uri="{0D108BD9-81ED-4DB2-BD59-A6C34878D82A}">
                    <a16:rowId xmlns:a16="http://schemas.microsoft.com/office/drawing/2014/main" val="2104785490"/>
                  </a:ext>
                </a:extLst>
              </a:tr>
              <a:tr h="238535">
                <a:tc rowSpan="11">
                  <a:txBody>
                    <a:bodyPr/>
                    <a:lstStyle/>
                    <a:p>
                      <a:r>
                        <a:rPr lang="en-AU" sz="1100" dirty="0"/>
                        <a:t>System Properties</a:t>
                      </a:r>
                    </a:p>
                    <a:p>
                      <a:r>
                        <a:rPr lang="zh-CN" altLang="en-US" sz="1100" b="1" dirty="0">
                          <a:solidFill>
                            <a:schemeClr val="tx2"/>
                          </a:solidFill>
                        </a:rPr>
                        <a:t>系统属性</a:t>
                      </a:r>
                      <a:r>
                        <a:rPr lang="en-AU" sz="1100" dirty="0"/>
                        <a:t> </a:t>
                      </a:r>
                    </a:p>
                  </a:txBody>
                  <a:tcPr marL="45720" marR="45720" marT="18000" marB="18000" anchor="ctr"/>
                </a:tc>
                <a:tc>
                  <a:txBody>
                    <a:bodyPr/>
                    <a:lstStyle/>
                    <a:p>
                      <a:pPr marL="0" marR="0" lvl="0" indent="0" algn="l" defTabSz="342874" rtl="0" eaLnBrk="1" fontAlgn="b" latinLnBrk="0" hangingPunct="1">
                        <a:lnSpc>
                          <a:spcPct val="100000"/>
                        </a:lnSpc>
                        <a:spcBef>
                          <a:spcPts val="0"/>
                        </a:spcBef>
                        <a:spcAft>
                          <a:spcPts val="0"/>
                        </a:spcAft>
                        <a:buClrTx/>
                        <a:buSzTx/>
                        <a:buFontTx/>
                        <a:buNone/>
                        <a:tabLst/>
                        <a:defRPr/>
                      </a:pPr>
                      <a:r>
                        <a:rPr lang="en-AU" sz="1100" b="0" i="0" u="none" strike="noStrike" dirty="0">
                          <a:solidFill>
                            <a:srgbClr val="000000"/>
                          </a:solidFill>
                          <a:effectLst/>
                          <a:latin typeface="Calibri" panose="020F0502020204030204" pitchFamily="34" charset="0"/>
                        </a:rPr>
                        <a:t> </a:t>
                      </a:r>
                      <a:r>
                        <a:rPr lang="en-AU" sz="1100" b="0" i="0" u="none" strike="noStrike" dirty="0" err="1">
                          <a:solidFill>
                            <a:srgbClr val="000000"/>
                          </a:solidFill>
                          <a:effectLst/>
                          <a:latin typeface="Calibri" panose="020F0502020204030204" pitchFamily="34" charset="0"/>
                        </a:rPr>
                        <a:t>gsm.serial</a:t>
                      </a:r>
                      <a:r>
                        <a:rPr lang="en-AU" sz="1100" b="0" i="0" u="none" strike="noStrike" dirty="0">
                          <a:solidFill>
                            <a:srgbClr val="000000"/>
                          </a:solidFill>
                          <a:effectLst/>
                          <a:latin typeface="Calibri" panose="020F0502020204030204" pitchFamily="34" charset="0"/>
                        </a:rPr>
                        <a:t> (</a:t>
                      </a:r>
                      <a:r>
                        <a:rPr lang="en-AU" sz="1100" dirty="0"/>
                        <a:t>C</a:t>
                      </a:r>
                      <a:r>
                        <a:rPr lang="en-AU" sz="1100" baseline="-25000" dirty="0"/>
                        <a:t>10,11</a:t>
                      </a:r>
                      <a:r>
                        <a:rPr lang="en-AU" sz="1100" b="0" i="0" u="none" strike="noStrike" dirty="0">
                          <a:solidFill>
                            <a:srgbClr val="000000"/>
                          </a:solidFill>
                          <a:effectLst/>
                          <a:latin typeface="Calibri" panose="020F0502020204030204" pitchFamily="34" charset="0"/>
                        </a:rPr>
                        <a:t>,</a:t>
                      </a:r>
                      <a:r>
                        <a:rPr lang="en-AU" sz="1100" dirty="0"/>
                        <a:t> D</a:t>
                      </a:r>
                      <a:r>
                        <a:rPr lang="en-AU" sz="1100" baseline="-25000" dirty="0"/>
                        <a:t>10</a:t>
                      </a:r>
                      <a:r>
                        <a:rPr lang="en-AU" sz="1100" b="0" i="0" u="none" strike="noStrike" baseline="-25000" dirty="0">
                          <a:solidFill>
                            <a:schemeClr val="dk1"/>
                          </a:solidFill>
                          <a:effectLst/>
                          <a:latin typeface="+mn-lt"/>
                        </a:rPr>
                        <a:t>,11</a:t>
                      </a:r>
                      <a:r>
                        <a:rPr lang="en-AU" sz="1100" b="0" i="0" u="none" strike="noStrike" dirty="0">
                          <a:solidFill>
                            <a:srgbClr val="000000"/>
                          </a:solidFill>
                          <a:effectLst/>
                          <a:latin typeface="Calibri" panose="020F0502020204030204" pitchFamily="34" charset="0"/>
                        </a:rPr>
                        <a:t>) </a:t>
                      </a:r>
                    </a:p>
                  </a:txBody>
                  <a:tcPr marL="45720" marR="45720" marT="18000" marB="18000" anchor="b"/>
                </a:tc>
                <a:tc>
                  <a:txBody>
                    <a:bodyPr/>
                    <a:lstStyle/>
                    <a:p>
                      <a:pPr algn="l" fontAlgn="b"/>
                      <a:r>
                        <a:rPr lang="en-AU" sz="1100" b="0" i="0" u="none" strike="noStrike" dirty="0">
                          <a:solidFill>
                            <a:srgbClr val="000000"/>
                          </a:solidFill>
                          <a:effectLst/>
                          <a:latin typeface="Calibri" panose="020F0502020204030204" pitchFamily="34" charset="0"/>
                        </a:rPr>
                        <a:t> 19-digit decimal string,</a:t>
                      </a:r>
                      <a:r>
                        <a:rPr lang="en-US" sz="1100" b="0" i="0" u="none" strike="noStrike" dirty="0">
                          <a:solidFill>
                            <a:srgbClr val="000000"/>
                          </a:solidFill>
                          <a:effectLst/>
                          <a:latin typeface="Calibri" panose="020F0502020204030204" pitchFamily="34" charset="0"/>
                        </a:rPr>
                        <a:t> the device </a:t>
                      </a:r>
                      <a:r>
                        <a:rPr lang="en-US" sz="1600" b="1" i="0" u="none" strike="noStrike" dirty="0">
                          <a:solidFill>
                            <a:srgbClr val="000000"/>
                          </a:solidFill>
                          <a:effectLst/>
                          <a:latin typeface="Calibri" panose="020F0502020204030204" pitchFamily="34" charset="0"/>
                        </a:rPr>
                        <a:t>PCB</a:t>
                      </a:r>
                      <a:r>
                        <a:rPr lang="en-US" sz="1100" b="0" i="0" u="none" strike="noStrike" dirty="0">
                          <a:solidFill>
                            <a:srgbClr val="000000"/>
                          </a:solidFill>
                          <a:effectLst/>
                          <a:latin typeface="Calibri" panose="020F0502020204030204" pitchFamily="34" charset="0"/>
                        </a:rPr>
                        <a:t> serial number </a:t>
                      </a:r>
                    </a:p>
                  </a:txBody>
                  <a:tcPr marL="45720" marR="45720" marT="18000" marB="18000" anchor="b"/>
                </a:tc>
                <a:extLst>
                  <a:ext uri="{0D108BD9-81ED-4DB2-BD59-A6C34878D82A}">
                    <a16:rowId xmlns:a16="http://schemas.microsoft.com/office/drawing/2014/main" val="1608894317"/>
                  </a:ext>
                </a:extLst>
              </a:tr>
              <a:tr h="238535">
                <a:tc vMerge="1">
                  <a:txBody>
                    <a:bodyPr/>
                    <a:lstStyle/>
                    <a:p>
                      <a:endParaRPr lang="en-AU" dirty="0"/>
                    </a:p>
                  </a:txBody>
                  <a:tcPr/>
                </a:tc>
                <a:tc>
                  <a:txBody>
                    <a:bodyPr/>
                    <a:lstStyle/>
                    <a:p>
                      <a:pPr marL="0" marR="0" lvl="0" indent="0" algn="l" defTabSz="342874" rtl="0" eaLnBrk="1" fontAlgn="b" latinLnBrk="0" hangingPunct="1">
                        <a:lnSpc>
                          <a:spcPct val="100000"/>
                        </a:lnSpc>
                        <a:spcBef>
                          <a:spcPts val="0"/>
                        </a:spcBef>
                        <a:spcAft>
                          <a:spcPts val="0"/>
                        </a:spcAft>
                        <a:buClrTx/>
                        <a:buSzTx/>
                        <a:buFontTx/>
                        <a:buNone/>
                        <a:tabLst/>
                        <a:defRPr/>
                      </a:pPr>
                      <a:r>
                        <a:rPr lang="en-AU" sz="1100" b="0" i="0" u="none" strike="noStrike" dirty="0">
                          <a:solidFill>
                            <a:srgbClr val="000000"/>
                          </a:solidFill>
                          <a:effectLst/>
                          <a:latin typeface="Calibri" panose="020F0502020204030204" pitchFamily="34" charset="0"/>
                        </a:rPr>
                        <a:t> </a:t>
                      </a:r>
                      <a:r>
                        <a:rPr lang="en-AU" sz="1100" b="0" i="0" u="none" strike="noStrike" dirty="0" err="1">
                          <a:solidFill>
                            <a:srgbClr val="000000"/>
                          </a:solidFill>
                          <a:effectLst/>
                          <a:latin typeface="Calibri" panose="020F0502020204030204" pitchFamily="34" charset="0"/>
                        </a:rPr>
                        <a:t>ro.ril.oem.sno</a:t>
                      </a:r>
                      <a:r>
                        <a:rPr lang="en-AU" sz="1100" b="0" i="0" u="none" strike="noStrike" dirty="0">
                          <a:solidFill>
                            <a:srgbClr val="000000"/>
                          </a:solidFill>
                          <a:effectLst/>
                          <a:latin typeface="Calibri" panose="020F0502020204030204" pitchFamily="34" charset="0"/>
                        </a:rPr>
                        <a:t> (</a:t>
                      </a:r>
                      <a:r>
                        <a:rPr lang="en-AU" sz="1100" dirty="0"/>
                        <a:t>H</a:t>
                      </a:r>
                      <a:r>
                        <a:rPr lang="en-AU" sz="1100" baseline="-25000" dirty="0"/>
                        <a:t>10</a:t>
                      </a:r>
                      <a:r>
                        <a:rPr lang="en-AU" sz="1100" b="0" i="0" u="none" strike="noStrike" baseline="-25000" dirty="0">
                          <a:solidFill>
                            <a:schemeClr val="dk1"/>
                          </a:solidFill>
                          <a:effectLst/>
                          <a:latin typeface="+mn-lt"/>
                        </a:rPr>
                        <a:t>,11</a:t>
                      </a:r>
                      <a:r>
                        <a:rPr lang="en-AU" sz="1100" b="0" i="0" u="none" strike="noStrike" dirty="0">
                          <a:solidFill>
                            <a:srgbClr val="000000"/>
                          </a:solidFill>
                          <a:effectLst/>
                          <a:latin typeface="Calibri" panose="020F0502020204030204" pitchFamily="34" charset="0"/>
                        </a:rPr>
                        <a:t>) </a:t>
                      </a:r>
                    </a:p>
                  </a:txBody>
                  <a:tcPr marL="45720" marR="45720" marT="18000" marB="18000" anchor="b"/>
                </a:tc>
                <a:tc>
                  <a:txBody>
                    <a:bodyPr/>
                    <a:lstStyle/>
                    <a:p>
                      <a:pPr algn="l" fontAlgn="b"/>
                      <a:r>
                        <a:rPr lang="en-AU" sz="1100" b="0" i="0" u="none" strike="noStrike" dirty="0">
                          <a:solidFill>
                            <a:srgbClr val="000000"/>
                          </a:solidFill>
                          <a:effectLst/>
                          <a:latin typeface="Calibri" panose="020F0502020204030204" pitchFamily="34" charset="0"/>
                        </a:rPr>
                        <a:t> 8-byte hex string, unknown type</a:t>
                      </a:r>
                      <a:r>
                        <a:rPr lang="en-AU" sz="1100" b="0" i="0" u="none" strike="noStrike" baseline="30000" dirty="0">
                          <a:solidFill>
                            <a:srgbClr val="000000"/>
                          </a:solidFill>
                          <a:effectLst/>
                          <a:latin typeface="Calibri" panose="020F0502020204030204" pitchFamily="34" charset="0"/>
                        </a:rPr>
                        <a:t>+</a:t>
                      </a:r>
                    </a:p>
                  </a:txBody>
                  <a:tcPr marL="45720" marR="45720" marT="18000" marB="18000" anchor="b"/>
                </a:tc>
                <a:extLst>
                  <a:ext uri="{0D108BD9-81ED-4DB2-BD59-A6C34878D82A}">
                    <a16:rowId xmlns:a16="http://schemas.microsoft.com/office/drawing/2014/main" val="4231908098"/>
                  </a:ext>
                </a:extLst>
              </a:tr>
              <a:tr h="238535">
                <a:tc vMerge="1">
                  <a:txBody>
                    <a:bodyPr/>
                    <a:lstStyle/>
                    <a:p>
                      <a:endParaRPr lang="en-AU" dirty="0"/>
                    </a:p>
                  </a:txBody>
                  <a:tcPr/>
                </a:tc>
                <a:tc>
                  <a:txBody>
                    <a:bodyPr/>
                    <a:lstStyle/>
                    <a:p>
                      <a:pPr algn="l" fontAlgn="b"/>
                      <a:r>
                        <a:rPr lang="en-AU" sz="1100" b="0" i="0" u="none" strike="noStrike" dirty="0">
                          <a:solidFill>
                            <a:srgbClr val="000000"/>
                          </a:solidFill>
                          <a:effectLst/>
                          <a:latin typeface="Calibri" panose="020F0502020204030204" pitchFamily="34" charset="0"/>
                        </a:rPr>
                        <a:t> </a:t>
                      </a:r>
                      <a:r>
                        <a:rPr lang="en-AU" sz="1100" b="0" i="0" u="none" strike="noStrike" dirty="0" err="1">
                          <a:solidFill>
                            <a:srgbClr val="000000"/>
                          </a:solidFill>
                          <a:effectLst/>
                          <a:latin typeface="Calibri" panose="020F0502020204030204" pitchFamily="34" charset="0"/>
                        </a:rPr>
                        <a:t>vendor.camera.sensor.frontMain.fuseID</a:t>
                      </a:r>
                      <a:r>
                        <a:rPr lang="en-AU" sz="1100" b="0" i="0" u="none" strike="noStrike" dirty="0">
                          <a:solidFill>
                            <a:srgbClr val="000000"/>
                          </a:solidFill>
                          <a:effectLst/>
                          <a:latin typeface="Calibri" panose="020F0502020204030204" pitchFamily="34" charset="0"/>
                        </a:rPr>
                        <a:t> (</a:t>
                      </a:r>
                      <a:r>
                        <a:rPr lang="en-AU" sz="1100" dirty="0"/>
                        <a:t>H</a:t>
                      </a:r>
                      <a:r>
                        <a:rPr lang="en-AU" sz="1100" baseline="-25000" dirty="0"/>
                        <a:t>10</a:t>
                      </a:r>
                      <a:r>
                        <a:rPr lang="en-AU" sz="1100" b="0" i="0" u="none" strike="noStrike" dirty="0">
                          <a:solidFill>
                            <a:srgbClr val="000000"/>
                          </a:solidFill>
                          <a:effectLst/>
                          <a:latin typeface="Calibri" panose="020F0502020204030204" pitchFamily="34" charset="0"/>
                        </a:rPr>
                        <a:t>) </a:t>
                      </a:r>
                    </a:p>
                  </a:txBody>
                  <a:tcPr marL="45720" marR="45720" marT="18000" marB="18000" anchor="b"/>
                </a:tc>
                <a:tc>
                  <a:txBody>
                    <a:bodyPr/>
                    <a:lstStyle/>
                    <a:p>
                      <a:pPr algn="l" fontAlgn="b"/>
                      <a:r>
                        <a:rPr lang="en-AU" sz="1100" b="0" i="0" u="none" strike="noStrike" dirty="0">
                          <a:solidFill>
                            <a:srgbClr val="000000"/>
                          </a:solidFill>
                          <a:effectLst/>
                          <a:latin typeface="Calibri" panose="020F0502020204030204" pitchFamily="34" charset="0"/>
                        </a:rPr>
                        <a:t> 64-byte alphanumeric string,</a:t>
                      </a:r>
                      <a:r>
                        <a:rPr lang="en-US" sz="1100" b="0" i="0" u="none" strike="noStrike" dirty="0">
                          <a:solidFill>
                            <a:srgbClr val="000000"/>
                          </a:solidFill>
                          <a:effectLst/>
                          <a:latin typeface="Calibri" panose="020F0502020204030204" pitchFamily="34" charset="0"/>
                        </a:rPr>
                        <a:t> ID of the front main </a:t>
                      </a:r>
                      <a:r>
                        <a:rPr lang="en-US" sz="1600" b="1" i="0" u="none" strike="noStrike" dirty="0">
                          <a:solidFill>
                            <a:srgbClr val="000000"/>
                          </a:solidFill>
                          <a:effectLst/>
                          <a:latin typeface="Calibri" panose="020F0502020204030204" pitchFamily="34" charset="0"/>
                        </a:rPr>
                        <a:t>camera</a:t>
                      </a:r>
                      <a:r>
                        <a:rPr lang="en-US" sz="1100" b="0" i="0" u="none" strike="noStrike" dirty="0">
                          <a:solidFill>
                            <a:srgbClr val="000000"/>
                          </a:solidFill>
                          <a:effectLst/>
                          <a:latin typeface="Calibri" panose="020F0502020204030204" pitchFamily="34" charset="0"/>
                        </a:rPr>
                        <a:t> </a:t>
                      </a:r>
                    </a:p>
                  </a:txBody>
                  <a:tcPr marL="45720" marR="45720" marT="18000" marB="18000" anchor="b"/>
                </a:tc>
                <a:extLst>
                  <a:ext uri="{0D108BD9-81ED-4DB2-BD59-A6C34878D82A}">
                    <a16:rowId xmlns:a16="http://schemas.microsoft.com/office/drawing/2014/main" val="2663710979"/>
                  </a:ext>
                </a:extLst>
              </a:tr>
              <a:tr h="238535">
                <a:tc vMerge="1">
                  <a:txBody>
                    <a:bodyPr/>
                    <a:lstStyle/>
                    <a:p>
                      <a:endParaRPr lang="en-AU"/>
                    </a:p>
                  </a:txBody>
                  <a:tcPr/>
                </a:tc>
                <a:tc>
                  <a:txBody>
                    <a:bodyPr/>
                    <a:lstStyle/>
                    <a:p>
                      <a:pPr algn="l" fontAlgn="b"/>
                      <a:r>
                        <a:rPr lang="en-AU" sz="1100" b="0" i="0" u="none" strike="noStrike" dirty="0">
                          <a:solidFill>
                            <a:srgbClr val="000000"/>
                          </a:solidFill>
                          <a:effectLst/>
                          <a:latin typeface="Calibri" panose="020F0502020204030204" pitchFamily="34" charset="0"/>
                        </a:rPr>
                        <a:t> </a:t>
                      </a:r>
                      <a:r>
                        <a:rPr lang="en-AU" sz="1100" b="0" i="0" u="none" strike="noStrike" dirty="0" err="1">
                          <a:solidFill>
                            <a:srgbClr val="000000"/>
                          </a:solidFill>
                          <a:effectLst/>
                          <a:latin typeface="Calibri" panose="020F0502020204030204" pitchFamily="34" charset="0"/>
                        </a:rPr>
                        <a:t>vendor.camera.sensor.rearMain.fuseID</a:t>
                      </a:r>
                      <a:r>
                        <a:rPr lang="en-AU" sz="1100" b="0" i="0" u="none" strike="noStrike" dirty="0">
                          <a:solidFill>
                            <a:srgbClr val="000000"/>
                          </a:solidFill>
                          <a:effectLst/>
                          <a:latin typeface="Calibri" panose="020F0502020204030204" pitchFamily="34" charset="0"/>
                        </a:rPr>
                        <a:t> (</a:t>
                      </a:r>
                      <a:r>
                        <a:rPr lang="en-AU" sz="1100" dirty="0"/>
                        <a:t>H</a:t>
                      </a:r>
                      <a:r>
                        <a:rPr lang="en-AU" sz="1100" baseline="-25000" dirty="0"/>
                        <a:t>10</a:t>
                      </a:r>
                      <a:r>
                        <a:rPr lang="en-AU" sz="1100" b="0" i="0" u="none" strike="noStrike" dirty="0">
                          <a:solidFill>
                            <a:srgbClr val="000000"/>
                          </a:solidFill>
                          <a:effectLst/>
                          <a:latin typeface="Calibri" panose="020F0502020204030204" pitchFamily="34" charset="0"/>
                        </a:rPr>
                        <a:t>) </a:t>
                      </a:r>
                    </a:p>
                  </a:txBody>
                  <a:tcPr marL="45720" marR="45720" marT="18000" marB="18000" anchor="b"/>
                </a:tc>
                <a:tc>
                  <a:txBody>
                    <a:bodyPr/>
                    <a:lstStyle/>
                    <a:p>
                      <a:pPr algn="l" fontAlgn="b"/>
                      <a:r>
                        <a:rPr lang="en-AU" sz="1100" b="0" i="0" u="none" strike="noStrike" dirty="0">
                          <a:solidFill>
                            <a:srgbClr val="000000"/>
                          </a:solidFill>
                          <a:effectLst/>
                          <a:latin typeface="Calibri" panose="020F0502020204030204" pitchFamily="34" charset="0"/>
                        </a:rPr>
                        <a:t> 64-byte alphanumeric string,</a:t>
                      </a:r>
                      <a:r>
                        <a:rPr lang="en-US" sz="1100" b="0" i="0" u="none" strike="noStrike" dirty="0">
                          <a:solidFill>
                            <a:srgbClr val="000000"/>
                          </a:solidFill>
                          <a:effectLst/>
                          <a:latin typeface="Calibri" panose="020F0502020204030204" pitchFamily="34" charset="0"/>
                        </a:rPr>
                        <a:t> ID of the rear main </a:t>
                      </a:r>
                      <a:r>
                        <a:rPr lang="en-US" sz="1600" b="1" i="0" u="none" strike="noStrike" dirty="0">
                          <a:solidFill>
                            <a:srgbClr val="000000"/>
                          </a:solidFill>
                          <a:effectLst/>
                          <a:latin typeface="Calibri" panose="020F0502020204030204" pitchFamily="34" charset="0"/>
                        </a:rPr>
                        <a:t>camera</a:t>
                      </a:r>
                      <a:r>
                        <a:rPr lang="en-US" sz="1100" b="0" i="0" u="none" strike="noStrike" dirty="0">
                          <a:solidFill>
                            <a:srgbClr val="000000"/>
                          </a:solidFill>
                          <a:effectLst/>
                          <a:latin typeface="Calibri" panose="020F0502020204030204" pitchFamily="34" charset="0"/>
                        </a:rPr>
                        <a:t> </a:t>
                      </a:r>
                    </a:p>
                  </a:txBody>
                  <a:tcPr marL="45720" marR="45720" marT="18000" marB="18000" anchor="b"/>
                </a:tc>
                <a:extLst>
                  <a:ext uri="{0D108BD9-81ED-4DB2-BD59-A6C34878D82A}">
                    <a16:rowId xmlns:a16="http://schemas.microsoft.com/office/drawing/2014/main" val="2245926321"/>
                  </a:ext>
                </a:extLst>
              </a:tr>
              <a:tr h="238535">
                <a:tc vMerge="1">
                  <a:txBody>
                    <a:bodyPr/>
                    <a:lstStyle/>
                    <a:p>
                      <a:endParaRPr lang="en-AU" dirty="0"/>
                    </a:p>
                  </a:txBody>
                  <a:tcPr/>
                </a:tc>
                <a:tc>
                  <a:txBody>
                    <a:bodyPr/>
                    <a:lstStyle/>
                    <a:p>
                      <a:pPr algn="l" fontAlgn="b"/>
                      <a:r>
                        <a:rPr lang="en-AU" sz="1100" b="0" i="0" u="none" strike="noStrike" dirty="0">
                          <a:solidFill>
                            <a:srgbClr val="000000"/>
                          </a:solidFill>
                          <a:effectLst/>
                          <a:latin typeface="Calibri" panose="020F0502020204030204" pitchFamily="34" charset="0"/>
                        </a:rPr>
                        <a:t> </a:t>
                      </a:r>
                      <a:r>
                        <a:rPr lang="en-AU" sz="1100" b="0" i="0" u="none" strike="noStrike" dirty="0" err="1">
                          <a:solidFill>
                            <a:srgbClr val="000000"/>
                          </a:solidFill>
                          <a:effectLst/>
                          <a:latin typeface="Calibri" panose="020F0502020204030204" pitchFamily="34" charset="0"/>
                        </a:rPr>
                        <a:t>vendor.camera.sensor.rearUltra.fuseID</a:t>
                      </a:r>
                      <a:r>
                        <a:rPr lang="en-AU" sz="1100" b="0" i="0" u="none" strike="noStrike" dirty="0">
                          <a:solidFill>
                            <a:srgbClr val="000000"/>
                          </a:solidFill>
                          <a:effectLst/>
                          <a:latin typeface="Calibri" panose="020F0502020204030204" pitchFamily="34" charset="0"/>
                        </a:rPr>
                        <a:t> (</a:t>
                      </a:r>
                      <a:r>
                        <a:rPr lang="en-AU" sz="1100" dirty="0"/>
                        <a:t>H</a:t>
                      </a:r>
                      <a:r>
                        <a:rPr lang="en-AU" sz="1100" baseline="-25000" dirty="0"/>
                        <a:t>10</a:t>
                      </a:r>
                      <a:r>
                        <a:rPr lang="en-AU" sz="1100" b="0" i="0" u="none" strike="noStrike" dirty="0">
                          <a:solidFill>
                            <a:srgbClr val="000000"/>
                          </a:solidFill>
                          <a:effectLst/>
                          <a:latin typeface="Calibri" panose="020F0502020204030204" pitchFamily="34" charset="0"/>
                        </a:rPr>
                        <a:t>) </a:t>
                      </a:r>
                    </a:p>
                  </a:txBody>
                  <a:tcPr marL="45720" marR="45720" marT="18000" marB="18000" anchor="b"/>
                </a:tc>
                <a:tc>
                  <a:txBody>
                    <a:bodyPr/>
                    <a:lstStyle/>
                    <a:p>
                      <a:pPr algn="l" fontAlgn="b"/>
                      <a:r>
                        <a:rPr lang="en-AU" sz="1100" b="0" i="0" u="none" strike="noStrike" dirty="0">
                          <a:solidFill>
                            <a:srgbClr val="000000"/>
                          </a:solidFill>
                          <a:effectLst/>
                          <a:latin typeface="Calibri" panose="020F0502020204030204" pitchFamily="34" charset="0"/>
                        </a:rPr>
                        <a:t> 64-byte alphanumeric string,</a:t>
                      </a:r>
                      <a:r>
                        <a:rPr lang="en-US" sz="1100" b="0" i="0" u="none" strike="noStrike" dirty="0">
                          <a:solidFill>
                            <a:srgbClr val="000000"/>
                          </a:solidFill>
                          <a:effectLst/>
                          <a:latin typeface="Calibri" panose="020F0502020204030204" pitchFamily="34" charset="0"/>
                        </a:rPr>
                        <a:t> ID of the rear ultra-wide </a:t>
                      </a:r>
                      <a:r>
                        <a:rPr lang="en-US" sz="1600" b="1" i="0" u="none" strike="noStrike" dirty="0">
                          <a:solidFill>
                            <a:srgbClr val="000000"/>
                          </a:solidFill>
                          <a:effectLst/>
                          <a:latin typeface="Calibri" panose="020F0502020204030204" pitchFamily="34" charset="0"/>
                        </a:rPr>
                        <a:t>camera</a:t>
                      </a:r>
                      <a:r>
                        <a:rPr lang="en-US" sz="1100" b="0" i="0" u="none" strike="noStrike" dirty="0">
                          <a:solidFill>
                            <a:srgbClr val="000000"/>
                          </a:solidFill>
                          <a:effectLst/>
                          <a:latin typeface="Calibri" panose="020F0502020204030204" pitchFamily="34" charset="0"/>
                        </a:rPr>
                        <a:t> </a:t>
                      </a:r>
                    </a:p>
                  </a:txBody>
                  <a:tcPr marL="45720" marR="45720" marT="18000" marB="18000" anchor="b"/>
                </a:tc>
                <a:extLst>
                  <a:ext uri="{0D108BD9-81ED-4DB2-BD59-A6C34878D82A}">
                    <a16:rowId xmlns:a16="http://schemas.microsoft.com/office/drawing/2014/main" val="3981919632"/>
                  </a:ext>
                </a:extLst>
              </a:tr>
              <a:tr h="238535">
                <a:tc vMerge="1">
                  <a:txBody>
                    <a:bodyPr/>
                    <a:lstStyle/>
                    <a:p>
                      <a:endParaRPr lang="en-AU" dirty="0"/>
                    </a:p>
                  </a:txBody>
                  <a:tcPr/>
                </a:tc>
                <a:tc>
                  <a:txBody>
                    <a:bodyPr/>
                    <a:lstStyle/>
                    <a:p>
                      <a:pPr algn="l" fontAlgn="b"/>
                      <a:r>
                        <a:rPr lang="en-AU" sz="1100" b="0" i="0" u="none" strike="noStrike" dirty="0">
                          <a:solidFill>
                            <a:srgbClr val="000000"/>
                          </a:solidFill>
                          <a:effectLst/>
                          <a:latin typeface="Calibri" panose="020F0502020204030204" pitchFamily="34" charset="0"/>
                        </a:rPr>
                        <a:t> </a:t>
                      </a:r>
                      <a:r>
                        <a:rPr lang="en-AU" sz="1100" b="0" i="0" u="none" strike="noStrike" dirty="0" err="1">
                          <a:solidFill>
                            <a:srgbClr val="000000"/>
                          </a:solidFill>
                          <a:effectLst/>
                          <a:latin typeface="Calibri" panose="020F0502020204030204" pitchFamily="34" charset="0"/>
                        </a:rPr>
                        <a:t>vendor.camera.sensor.rearTele.fuseID</a:t>
                      </a:r>
                      <a:r>
                        <a:rPr lang="en-AU" sz="1100" b="0" i="0" u="none" strike="noStrike" dirty="0">
                          <a:solidFill>
                            <a:srgbClr val="000000"/>
                          </a:solidFill>
                          <a:effectLst/>
                          <a:latin typeface="Calibri" panose="020F0502020204030204" pitchFamily="34" charset="0"/>
                        </a:rPr>
                        <a:t> (</a:t>
                      </a:r>
                      <a:r>
                        <a:rPr lang="en-AU" sz="1100" dirty="0"/>
                        <a:t>H</a:t>
                      </a:r>
                      <a:r>
                        <a:rPr lang="en-AU" sz="1100" baseline="-25000" dirty="0"/>
                        <a:t>10</a:t>
                      </a:r>
                      <a:r>
                        <a:rPr lang="en-AU" sz="1100" b="0" i="0" u="none" strike="noStrike" dirty="0">
                          <a:solidFill>
                            <a:srgbClr val="000000"/>
                          </a:solidFill>
                          <a:effectLst/>
                          <a:latin typeface="Calibri" panose="020F0502020204030204" pitchFamily="34" charset="0"/>
                        </a:rPr>
                        <a:t>) </a:t>
                      </a:r>
                    </a:p>
                  </a:txBody>
                  <a:tcPr marL="45720" marR="45720" marT="18000" marB="18000" anchor="b"/>
                </a:tc>
                <a:tc>
                  <a:txBody>
                    <a:bodyPr/>
                    <a:lstStyle/>
                    <a:p>
                      <a:pPr algn="l" fontAlgn="b"/>
                      <a:r>
                        <a:rPr lang="en-AU" sz="1100" b="0" i="0" u="none" strike="noStrike" dirty="0">
                          <a:solidFill>
                            <a:srgbClr val="000000"/>
                          </a:solidFill>
                          <a:effectLst/>
                          <a:latin typeface="Calibri" panose="020F0502020204030204" pitchFamily="34" charset="0"/>
                        </a:rPr>
                        <a:t> 64-byte alphanumeric string,</a:t>
                      </a:r>
                      <a:r>
                        <a:rPr lang="en-US" sz="1100" b="0" i="0" u="none" strike="noStrike" dirty="0">
                          <a:solidFill>
                            <a:srgbClr val="000000"/>
                          </a:solidFill>
                          <a:effectLst/>
                          <a:latin typeface="Calibri" panose="020F0502020204030204" pitchFamily="34" charset="0"/>
                        </a:rPr>
                        <a:t> ID of the rear telephoto </a:t>
                      </a:r>
                      <a:r>
                        <a:rPr lang="en-US" sz="1600" b="1" i="0" u="none" strike="noStrike" dirty="0">
                          <a:solidFill>
                            <a:srgbClr val="000000"/>
                          </a:solidFill>
                          <a:effectLst/>
                          <a:latin typeface="Calibri" panose="020F0502020204030204" pitchFamily="34" charset="0"/>
                        </a:rPr>
                        <a:t>camera</a:t>
                      </a:r>
                      <a:r>
                        <a:rPr lang="en-US" sz="1100" b="0" i="0" u="none" strike="noStrike" dirty="0">
                          <a:solidFill>
                            <a:srgbClr val="000000"/>
                          </a:solidFill>
                          <a:effectLst/>
                          <a:latin typeface="Calibri" panose="020F0502020204030204" pitchFamily="34" charset="0"/>
                        </a:rPr>
                        <a:t>  </a:t>
                      </a:r>
                    </a:p>
                  </a:txBody>
                  <a:tcPr marL="45720" marR="45720" marT="18000" marB="18000" anchor="b"/>
                </a:tc>
                <a:extLst>
                  <a:ext uri="{0D108BD9-81ED-4DB2-BD59-A6C34878D82A}">
                    <a16:rowId xmlns:a16="http://schemas.microsoft.com/office/drawing/2014/main" val="867257797"/>
                  </a:ext>
                </a:extLst>
              </a:tr>
              <a:tr h="238535">
                <a:tc vMerge="1">
                  <a:txBody>
                    <a:bodyPr/>
                    <a:lstStyle/>
                    <a:p>
                      <a:endParaRPr lang="en-AU" dirty="0"/>
                    </a:p>
                  </a:txBody>
                  <a:tcPr/>
                </a:tc>
                <a:tc>
                  <a:txBody>
                    <a:bodyPr/>
                    <a:lstStyle/>
                    <a:p>
                      <a:pPr algn="l" fontAlgn="b"/>
                      <a:r>
                        <a:rPr lang="en-AU" sz="1100" b="0" i="0" u="none" strike="noStrike" dirty="0">
                          <a:solidFill>
                            <a:srgbClr val="000000"/>
                          </a:solidFill>
                          <a:effectLst/>
                          <a:latin typeface="Calibri" panose="020F0502020204030204" pitchFamily="34" charset="0"/>
                        </a:rPr>
                        <a:t> persist.vendor.sys.fp.info (</a:t>
                      </a:r>
                      <a:r>
                        <a:rPr lang="en-AU" sz="1100" dirty="0"/>
                        <a:t>H</a:t>
                      </a:r>
                      <a:r>
                        <a:rPr lang="en-AU" sz="1100" baseline="-25000" dirty="0"/>
                        <a:t>10</a:t>
                      </a:r>
                      <a:r>
                        <a:rPr lang="en-AU" sz="1100" b="0" i="0" u="none" strike="noStrike" dirty="0">
                          <a:solidFill>
                            <a:srgbClr val="000000"/>
                          </a:solidFill>
                          <a:effectLst/>
                          <a:latin typeface="Calibri" panose="020F0502020204030204" pitchFamily="34" charset="0"/>
                        </a:rPr>
                        <a:t>) </a:t>
                      </a:r>
                    </a:p>
                  </a:txBody>
                  <a:tcPr marL="45720" marR="45720" marT="18000" marB="18000" anchor="b"/>
                </a:tc>
                <a:tc>
                  <a:txBody>
                    <a:bodyPr/>
                    <a:lstStyle/>
                    <a:p>
                      <a:pPr algn="l" fontAlgn="b"/>
                      <a:r>
                        <a:rPr lang="en-AU" sz="1100" b="0" i="0" u="none" strike="noStrike" dirty="0">
                          <a:solidFill>
                            <a:srgbClr val="000000"/>
                          </a:solidFill>
                          <a:effectLst/>
                          <a:latin typeface="Calibri" panose="020F0502020204030204" pitchFamily="34" charset="0"/>
                        </a:rPr>
                        <a:t> 8-digit hex string, </a:t>
                      </a:r>
                      <a:r>
                        <a:rPr lang="en-AU" sz="1600" b="1" i="0" u="none" strike="noStrike" dirty="0">
                          <a:solidFill>
                            <a:srgbClr val="000000"/>
                          </a:solidFill>
                          <a:effectLst/>
                          <a:latin typeface="Calibri" panose="020F0502020204030204" pitchFamily="34" charset="0"/>
                        </a:rPr>
                        <a:t>fingerprint</a:t>
                      </a:r>
                      <a:r>
                        <a:rPr lang="en-AU" sz="1100" b="0" i="0" u="none" strike="noStrike" dirty="0">
                          <a:solidFill>
                            <a:srgbClr val="000000"/>
                          </a:solidFill>
                          <a:effectLst/>
                          <a:latin typeface="Calibri" panose="020F0502020204030204" pitchFamily="34" charset="0"/>
                        </a:rPr>
                        <a:t> sensor related</a:t>
                      </a:r>
                    </a:p>
                  </a:txBody>
                  <a:tcPr marL="45720" marR="45720" marT="18000" marB="18000" anchor="b"/>
                </a:tc>
                <a:extLst>
                  <a:ext uri="{0D108BD9-81ED-4DB2-BD59-A6C34878D82A}">
                    <a16:rowId xmlns:a16="http://schemas.microsoft.com/office/drawing/2014/main" val="2423169690"/>
                  </a:ext>
                </a:extLst>
              </a:tr>
              <a:tr h="238535">
                <a:tc vMerge="1">
                  <a:txBody>
                    <a:bodyPr/>
                    <a:lstStyle/>
                    <a:p>
                      <a:endParaRPr lang="en-AU" dirty="0"/>
                    </a:p>
                  </a:txBody>
                  <a:tcPr/>
                </a:tc>
                <a:tc>
                  <a:txBody>
                    <a:bodyPr/>
                    <a:lstStyle/>
                    <a:p>
                      <a:pPr algn="l" fontAlgn="b"/>
                      <a:r>
                        <a:rPr lang="en-AU" sz="1100" b="0" i="0" u="none" strike="noStrike" dirty="0">
                          <a:solidFill>
                            <a:srgbClr val="000000"/>
                          </a:solidFill>
                          <a:effectLst/>
                          <a:latin typeface="Calibri" panose="020F0502020204030204" pitchFamily="34" charset="0"/>
                        </a:rPr>
                        <a:t> </a:t>
                      </a:r>
                      <a:r>
                        <a:rPr lang="en-AU" sz="1100" b="0" i="0" u="none" strike="noStrike" dirty="0" err="1">
                          <a:solidFill>
                            <a:srgbClr val="000000"/>
                          </a:solidFill>
                          <a:effectLst/>
                          <a:latin typeface="Calibri" panose="020F0502020204030204" pitchFamily="34" charset="0"/>
                        </a:rPr>
                        <a:t>persist.vendor.sys.fp.uid</a:t>
                      </a:r>
                      <a:r>
                        <a:rPr lang="en-AU" sz="1100" b="0" i="0" u="none" strike="noStrike" dirty="0">
                          <a:solidFill>
                            <a:srgbClr val="000000"/>
                          </a:solidFill>
                          <a:effectLst/>
                          <a:latin typeface="Calibri" panose="020F0502020204030204" pitchFamily="34" charset="0"/>
                        </a:rPr>
                        <a:t> (</a:t>
                      </a:r>
                      <a:r>
                        <a:rPr lang="en-AU" sz="1100" dirty="0"/>
                        <a:t>H</a:t>
                      </a:r>
                      <a:r>
                        <a:rPr lang="en-AU" sz="1100" baseline="-25000" dirty="0"/>
                        <a:t>10</a:t>
                      </a:r>
                      <a:r>
                        <a:rPr lang="en-AU" sz="1100" b="0" i="0" u="none" strike="noStrike" dirty="0">
                          <a:solidFill>
                            <a:srgbClr val="000000"/>
                          </a:solidFill>
                          <a:effectLst/>
                          <a:latin typeface="Calibri" panose="020F0502020204030204" pitchFamily="34" charset="0"/>
                        </a:rPr>
                        <a:t>) </a:t>
                      </a:r>
                    </a:p>
                  </a:txBody>
                  <a:tcPr marL="45720" marR="45720" marT="18000" marB="18000" anchor="b"/>
                </a:tc>
                <a:tc>
                  <a:txBody>
                    <a:bodyPr/>
                    <a:lstStyle/>
                    <a:p>
                      <a:pPr algn="l" fontAlgn="b"/>
                      <a:r>
                        <a:rPr lang="en-AU" sz="1100" b="0" i="0" u="none" strike="noStrike" dirty="0">
                          <a:solidFill>
                            <a:srgbClr val="000000"/>
                          </a:solidFill>
                          <a:effectLst/>
                          <a:latin typeface="Calibri" panose="020F0502020204030204" pitchFamily="34" charset="0"/>
                        </a:rPr>
                        <a:t> 14-digit hex string, </a:t>
                      </a:r>
                      <a:r>
                        <a:rPr lang="en-AU" sz="1600" b="1" i="0" u="none" strike="noStrike" dirty="0">
                          <a:solidFill>
                            <a:srgbClr val="000000"/>
                          </a:solidFill>
                          <a:effectLst/>
                          <a:latin typeface="Calibri" panose="020F0502020204030204" pitchFamily="34" charset="0"/>
                        </a:rPr>
                        <a:t>fingerprint</a:t>
                      </a:r>
                      <a:r>
                        <a:rPr lang="en-AU" sz="1100" b="0" i="0" u="none" strike="noStrike" dirty="0">
                          <a:solidFill>
                            <a:srgbClr val="000000"/>
                          </a:solidFill>
                          <a:effectLst/>
                          <a:latin typeface="Calibri" panose="020F0502020204030204" pitchFamily="34" charset="0"/>
                        </a:rPr>
                        <a:t> sensor related</a:t>
                      </a:r>
                    </a:p>
                  </a:txBody>
                  <a:tcPr marL="45720" marR="45720" marT="18000" marB="18000" anchor="b"/>
                </a:tc>
                <a:extLst>
                  <a:ext uri="{0D108BD9-81ED-4DB2-BD59-A6C34878D82A}">
                    <a16:rowId xmlns:a16="http://schemas.microsoft.com/office/drawing/2014/main" val="3655272390"/>
                  </a:ext>
                </a:extLst>
              </a:tr>
              <a:tr h="238535">
                <a:tc vMerge="1">
                  <a:txBody>
                    <a:bodyPr/>
                    <a:lstStyle/>
                    <a:p>
                      <a:endParaRPr lang="en-AU" dirty="0"/>
                    </a:p>
                  </a:txBody>
                  <a:tcPr/>
                </a:tc>
                <a:tc>
                  <a:txBody>
                    <a:bodyPr/>
                    <a:lstStyle/>
                    <a:p>
                      <a:pPr algn="l" fontAlgn="b"/>
                      <a:r>
                        <a:rPr lang="en-AU" sz="1100" b="0" i="0" u="none" strike="noStrike" dirty="0">
                          <a:solidFill>
                            <a:srgbClr val="000000"/>
                          </a:solidFill>
                          <a:effectLst/>
                          <a:latin typeface="Calibri" panose="020F0502020204030204" pitchFamily="34" charset="0"/>
                        </a:rPr>
                        <a:t> </a:t>
                      </a:r>
                      <a:r>
                        <a:rPr lang="en-AU" sz="1100" b="0" i="0" u="none" strike="noStrike" dirty="0" err="1">
                          <a:solidFill>
                            <a:srgbClr val="000000"/>
                          </a:solidFill>
                          <a:effectLst/>
                          <a:latin typeface="Calibri" panose="020F0502020204030204" pitchFamily="34" charset="0"/>
                        </a:rPr>
                        <a:t>ro.qchip.serialno</a:t>
                      </a:r>
                      <a:r>
                        <a:rPr lang="en-AU" sz="1100" b="0" i="0" u="none" strike="noStrike" dirty="0">
                          <a:solidFill>
                            <a:srgbClr val="000000"/>
                          </a:solidFill>
                          <a:effectLst/>
                          <a:latin typeface="Calibri" panose="020F0502020204030204" pitchFamily="34" charset="0"/>
                        </a:rPr>
                        <a:t> (</a:t>
                      </a:r>
                      <a:r>
                        <a:rPr lang="en-AU" sz="1100" dirty="0"/>
                        <a:t>F</a:t>
                      </a:r>
                      <a:r>
                        <a:rPr lang="en-AU" sz="1100" baseline="-25000" dirty="0"/>
                        <a:t>10</a:t>
                      </a:r>
                      <a:r>
                        <a:rPr lang="en-AU" sz="1100" b="0" i="0" u="none" strike="noStrike" dirty="0">
                          <a:solidFill>
                            <a:srgbClr val="000000"/>
                          </a:solidFill>
                          <a:effectLst/>
                          <a:latin typeface="Calibri" panose="020F0502020204030204" pitchFamily="34" charset="0"/>
                        </a:rPr>
                        <a:t>) </a:t>
                      </a:r>
                    </a:p>
                  </a:txBody>
                  <a:tcPr marL="45720" marR="45720" marT="18000" marB="18000" anchor="b"/>
                </a:tc>
                <a:tc>
                  <a:txBody>
                    <a:bodyPr/>
                    <a:lstStyle/>
                    <a:p>
                      <a:pPr algn="l" fontAlgn="b"/>
                      <a:r>
                        <a:rPr lang="en-AU" sz="1100" b="0" i="0" u="none" strike="noStrike" dirty="0">
                          <a:solidFill>
                            <a:srgbClr val="000000"/>
                          </a:solidFill>
                          <a:effectLst/>
                          <a:latin typeface="Calibri" panose="020F0502020204030204" pitchFamily="34" charset="0"/>
                        </a:rPr>
                        <a:t> 8-digit hex string,</a:t>
                      </a:r>
                      <a:r>
                        <a:rPr lang="en-US" sz="1100" b="0" i="0" u="none" strike="noStrike" dirty="0">
                          <a:solidFill>
                            <a:srgbClr val="000000"/>
                          </a:solidFill>
                          <a:effectLst/>
                          <a:latin typeface="Calibri" panose="020F0502020204030204" pitchFamily="34" charset="0"/>
                        </a:rPr>
                        <a:t> a serial number of an embedded </a:t>
                      </a:r>
                      <a:r>
                        <a:rPr lang="en-US" sz="1600" b="1" i="0" u="none" strike="noStrike" dirty="0">
                          <a:solidFill>
                            <a:srgbClr val="000000"/>
                          </a:solidFill>
                          <a:effectLst/>
                          <a:latin typeface="Calibri" panose="020F0502020204030204" pitchFamily="34" charset="0"/>
                        </a:rPr>
                        <a:t>chip</a:t>
                      </a:r>
                      <a:r>
                        <a:rPr lang="en-US" sz="1100" b="0" i="0" u="none" strike="noStrike" dirty="0">
                          <a:solidFill>
                            <a:srgbClr val="000000"/>
                          </a:solidFill>
                          <a:effectLst/>
                          <a:latin typeface="Calibri" panose="020F0502020204030204" pitchFamily="34" charset="0"/>
                        </a:rPr>
                        <a:t> module </a:t>
                      </a:r>
                    </a:p>
                  </a:txBody>
                  <a:tcPr marL="45720" marR="45720" marT="18000" marB="18000" anchor="b"/>
                </a:tc>
                <a:extLst>
                  <a:ext uri="{0D108BD9-81ED-4DB2-BD59-A6C34878D82A}">
                    <a16:rowId xmlns:a16="http://schemas.microsoft.com/office/drawing/2014/main" val="2569936387"/>
                  </a:ext>
                </a:extLst>
              </a:tr>
              <a:tr h="238535">
                <a:tc vMerge="1">
                  <a:txBody>
                    <a:bodyPr/>
                    <a:lstStyle/>
                    <a:p>
                      <a:endParaRPr lang="en-AU" dirty="0"/>
                    </a:p>
                  </a:txBody>
                  <a:tcPr/>
                </a:tc>
                <a:tc>
                  <a:txBody>
                    <a:bodyPr/>
                    <a:lstStyle/>
                    <a:p>
                      <a:pPr algn="l" fontAlgn="b"/>
                      <a:r>
                        <a:rPr lang="en-AU" sz="1100" b="0" i="0" u="none" strike="noStrike" dirty="0">
                          <a:solidFill>
                            <a:srgbClr val="000000"/>
                          </a:solidFill>
                          <a:effectLst/>
                          <a:latin typeface="Calibri" panose="020F0502020204030204" pitchFamily="34" charset="0"/>
                        </a:rPr>
                        <a:t> </a:t>
                      </a:r>
                      <a:r>
                        <a:rPr lang="en-AU" sz="1100" b="0" i="0" u="none" strike="noStrike" dirty="0" err="1">
                          <a:solidFill>
                            <a:srgbClr val="000000"/>
                          </a:solidFill>
                          <a:effectLst/>
                          <a:latin typeface="Calibri" panose="020F0502020204030204" pitchFamily="34" charset="0"/>
                        </a:rPr>
                        <a:t>ro.recovery_id</a:t>
                      </a:r>
                      <a:r>
                        <a:rPr lang="en-AU" sz="1100" b="0" i="0" u="none" strike="noStrike" dirty="0">
                          <a:solidFill>
                            <a:srgbClr val="000000"/>
                          </a:solidFill>
                          <a:effectLst/>
                          <a:latin typeface="Calibri" panose="020F0502020204030204" pitchFamily="34" charset="0"/>
                        </a:rPr>
                        <a:t> (</a:t>
                      </a:r>
                      <a:r>
                        <a:rPr lang="en-AU" sz="1100" dirty="0"/>
                        <a:t>B</a:t>
                      </a:r>
                      <a:r>
                        <a:rPr lang="en-AU" sz="1100" baseline="-25000" dirty="0"/>
                        <a:t>9</a:t>
                      </a:r>
                      <a:r>
                        <a:rPr lang="en-AU" sz="1100" b="0" i="0" u="none" strike="noStrike" dirty="0">
                          <a:solidFill>
                            <a:srgbClr val="000000"/>
                          </a:solidFill>
                          <a:effectLst/>
                          <a:latin typeface="Calibri" panose="020F0502020204030204" pitchFamily="34" charset="0"/>
                        </a:rPr>
                        <a:t>) </a:t>
                      </a:r>
                    </a:p>
                  </a:txBody>
                  <a:tcPr marL="45720" marR="45720" marT="18000" marB="18000" anchor="b"/>
                </a:tc>
                <a:tc>
                  <a:txBody>
                    <a:bodyPr/>
                    <a:lstStyle/>
                    <a:p>
                      <a:pPr algn="l" fontAlgn="b"/>
                      <a:r>
                        <a:rPr lang="en-AU" sz="1100" b="0" i="0" u="none" strike="noStrike" dirty="0">
                          <a:solidFill>
                            <a:srgbClr val="000000"/>
                          </a:solidFill>
                          <a:effectLst/>
                          <a:latin typeface="Calibri" panose="020F0502020204030204" pitchFamily="34" charset="0"/>
                        </a:rPr>
                        <a:t> 32-digit hex string,</a:t>
                      </a:r>
                      <a:r>
                        <a:rPr lang="en-US" sz="1100" b="0" i="0" u="none" strike="noStrike" dirty="0">
                          <a:solidFill>
                            <a:srgbClr val="000000"/>
                          </a:solidFill>
                          <a:effectLst/>
                          <a:latin typeface="Calibri" panose="020F0502020204030204" pitchFamily="34" charset="0"/>
                        </a:rPr>
                        <a:t> ID of the </a:t>
                      </a:r>
                      <a:r>
                        <a:rPr lang="en-US" sz="1600" b="1" i="0" u="none" strike="noStrike" dirty="0">
                          <a:solidFill>
                            <a:srgbClr val="000000"/>
                          </a:solidFill>
                          <a:effectLst/>
                          <a:latin typeface="Calibri" panose="020F0502020204030204" pitchFamily="34" charset="0"/>
                        </a:rPr>
                        <a:t>boot</a:t>
                      </a:r>
                      <a:r>
                        <a:rPr lang="en-US" sz="1100" b="0" i="0" u="none" strike="noStrike" dirty="0">
                          <a:solidFill>
                            <a:srgbClr val="000000"/>
                          </a:solidFill>
                          <a:effectLst/>
                          <a:latin typeface="Calibri" panose="020F0502020204030204" pitchFamily="34" charset="0"/>
                        </a:rPr>
                        <a:t> image  </a:t>
                      </a:r>
                    </a:p>
                  </a:txBody>
                  <a:tcPr marL="45720" marR="45720" marT="18000" marB="18000" anchor="b"/>
                </a:tc>
                <a:extLst>
                  <a:ext uri="{0D108BD9-81ED-4DB2-BD59-A6C34878D82A}">
                    <a16:rowId xmlns:a16="http://schemas.microsoft.com/office/drawing/2014/main" val="4143087041"/>
                  </a:ext>
                </a:extLst>
              </a:tr>
              <a:tr h="238535">
                <a:tc vMerge="1">
                  <a:txBody>
                    <a:bodyPr/>
                    <a:lstStyle/>
                    <a:p>
                      <a:endParaRPr lang="en-AU" dirty="0"/>
                    </a:p>
                  </a:txBody>
                  <a:tcPr/>
                </a:tc>
                <a:tc>
                  <a:txBody>
                    <a:bodyPr/>
                    <a:lstStyle/>
                    <a:p>
                      <a:pPr algn="l" fontAlgn="b"/>
                      <a:r>
                        <a:rPr lang="en-US" sz="1100" b="0" i="0" u="none" strike="noStrike" dirty="0">
                          <a:solidFill>
                            <a:srgbClr val="000000"/>
                          </a:solidFill>
                          <a:effectLst/>
                          <a:latin typeface="Calibri" panose="020F0502020204030204" pitchFamily="34" charset="0"/>
                        </a:rPr>
                        <a:t> </a:t>
                      </a:r>
                      <a:r>
                        <a:rPr lang="en-US" sz="1100" b="0" i="0" u="none" strike="noStrike" dirty="0" err="1">
                          <a:solidFill>
                            <a:srgbClr val="000000"/>
                          </a:solidFill>
                          <a:effectLst/>
                          <a:latin typeface="Calibri" panose="020F0502020204030204" pitchFamily="34" charset="0"/>
                        </a:rPr>
                        <a:t>ro.expect.recovery_id</a:t>
                      </a:r>
                      <a:r>
                        <a:rPr lang="en-US" sz="1100" b="0" i="0" u="none" strike="noStrike" dirty="0">
                          <a:solidFill>
                            <a:srgbClr val="000000"/>
                          </a:solidFill>
                          <a:effectLst/>
                          <a:latin typeface="Calibri" panose="020F0502020204030204" pitchFamily="34" charset="0"/>
                        </a:rPr>
                        <a:t> (</a:t>
                      </a:r>
                      <a:r>
                        <a:rPr lang="en-AU" sz="1100" dirty="0"/>
                        <a:t>B</a:t>
                      </a:r>
                      <a:r>
                        <a:rPr lang="en-AU" sz="1100" baseline="-25000" dirty="0"/>
                        <a:t>9</a:t>
                      </a:r>
                      <a:r>
                        <a:rPr lang="en-US" sz="1100" b="0" i="0" u="none" strike="noStrike" dirty="0">
                          <a:solidFill>
                            <a:srgbClr val="000000"/>
                          </a:solidFill>
                          <a:effectLst/>
                          <a:latin typeface="Calibri" panose="020F0502020204030204" pitchFamily="34" charset="0"/>
                        </a:rPr>
                        <a:t>)    </a:t>
                      </a:r>
                    </a:p>
                  </a:txBody>
                  <a:tcPr marL="45720" marR="45720" marT="18000" marB="18000" anchor="b"/>
                </a:tc>
                <a:tc>
                  <a:txBody>
                    <a:bodyPr/>
                    <a:lstStyle/>
                    <a:p>
                      <a:pPr algn="l" fontAlgn="b"/>
                      <a:r>
                        <a:rPr lang="en-AU" sz="1100" b="0" i="0" u="none" strike="noStrike" dirty="0">
                          <a:solidFill>
                            <a:srgbClr val="000000"/>
                          </a:solidFill>
                          <a:effectLst/>
                          <a:latin typeface="Calibri" panose="020F0502020204030204" pitchFamily="34" charset="0"/>
                        </a:rPr>
                        <a:t> 32-digit hex string,</a:t>
                      </a:r>
                      <a:r>
                        <a:rPr lang="en-US" sz="1100" b="0" i="0" u="none" strike="noStrike" dirty="0">
                          <a:solidFill>
                            <a:srgbClr val="000000"/>
                          </a:solidFill>
                          <a:effectLst/>
                          <a:latin typeface="Calibri" panose="020F0502020204030204" pitchFamily="34" charset="0"/>
                        </a:rPr>
                        <a:t> a same value as above </a:t>
                      </a:r>
                    </a:p>
                  </a:txBody>
                  <a:tcPr marL="45720" marR="45720" marT="18000" marB="18000" anchor="b"/>
                </a:tc>
                <a:extLst>
                  <a:ext uri="{0D108BD9-81ED-4DB2-BD59-A6C34878D82A}">
                    <a16:rowId xmlns:a16="http://schemas.microsoft.com/office/drawing/2014/main" val="1360801581"/>
                  </a:ext>
                </a:extLst>
              </a:tr>
            </a:tbl>
          </a:graphicData>
        </a:graphic>
      </p:graphicFrame>
      <p:sp>
        <p:nvSpPr>
          <p:cNvPr id="10" name="TextBox 9">
            <a:extLst>
              <a:ext uri="{FF2B5EF4-FFF2-40B4-BE49-F238E27FC236}">
                <a16:creationId xmlns:a16="http://schemas.microsoft.com/office/drawing/2014/main" id="{A216B4B5-B48B-127D-15D7-992CD4B515D2}"/>
              </a:ext>
            </a:extLst>
          </p:cNvPr>
          <p:cNvSpPr txBox="1"/>
          <p:nvPr/>
        </p:nvSpPr>
        <p:spPr>
          <a:xfrm>
            <a:off x="912973" y="6253910"/>
            <a:ext cx="8536496" cy="338554"/>
          </a:xfrm>
          <a:prstGeom prst="rect">
            <a:avLst/>
          </a:prstGeom>
          <a:noFill/>
        </p:spPr>
        <p:txBody>
          <a:bodyPr wrap="square">
            <a:spAutoFit/>
          </a:bodyPr>
          <a:lstStyle/>
          <a:p>
            <a:r>
              <a:rPr lang="en-AU" sz="1600" b="0" i="0" u="none" strike="noStrike" baseline="30000" dirty="0">
                <a:solidFill>
                  <a:srgbClr val="000000"/>
                </a:solidFill>
                <a:effectLst/>
                <a:latin typeface="+mn-lt"/>
              </a:rPr>
              <a:t>+ </a:t>
            </a:r>
            <a:r>
              <a:rPr lang="en-US" altLang="zh-CN" sz="1600" b="0" i="0" u="none" strike="noStrike" baseline="30000" dirty="0">
                <a:solidFill>
                  <a:srgbClr val="000000"/>
                </a:solidFill>
                <a:effectLst/>
                <a:latin typeface="+mn-lt"/>
              </a:rPr>
              <a:t>The UUIs labelled as “unknown type” contain insufficient information in their names and values.</a:t>
            </a:r>
            <a:endParaRPr lang="en-AU" sz="1600" dirty="0">
              <a:latin typeface="+mn-lt"/>
            </a:endParaRPr>
          </a:p>
        </p:txBody>
      </p:sp>
      <p:sp>
        <p:nvSpPr>
          <p:cNvPr id="6" name="Title 1">
            <a:extLst>
              <a:ext uri="{FF2B5EF4-FFF2-40B4-BE49-F238E27FC236}">
                <a16:creationId xmlns:a16="http://schemas.microsoft.com/office/drawing/2014/main" id="{805FEBCB-B880-7E1C-6C60-88772207C29A}"/>
              </a:ext>
            </a:extLst>
          </p:cNvPr>
          <p:cNvSpPr txBox="1">
            <a:spLocks/>
          </p:cNvSpPr>
          <p:nvPr/>
        </p:nvSpPr>
        <p:spPr>
          <a:xfrm>
            <a:off x="876300" y="230859"/>
            <a:ext cx="8076511" cy="918103"/>
          </a:xfrm>
        </p:spPr>
        <p:txBody>
          <a:bodyPr anchor="b">
            <a:noAutofit/>
          </a:bodyPr>
          <a:lstStyle>
            <a:lvl1pPr algn="ctr" defTabSz="342874" rtl="0" eaLnBrk="1" fontAlgn="base" hangingPunct="1">
              <a:lnSpc>
                <a:spcPts val="3780"/>
              </a:lnSpc>
              <a:spcBef>
                <a:spcPct val="0"/>
              </a:spcBef>
              <a:spcAft>
                <a:spcPct val="0"/>
              </a:spcAft>
              <a:defRPr sz="3151" kern="1200">
                <a:solidFill>
                  <a:schemeClr val="accent1"/>
                </a:solidFill>
                <a:latin typeface="+mj-lt"/>
                <a:ea typeface="MS PGothic" pitchFamily="34" charset="-128"/>
                <a:cs typeface="ＭＳ Ｐゴシック" charset="0"/>
              </a:defRPr>
            </a:lvl1pPr>
            <a:lvl2pPr algn="ctr" defTabSz="342874" rtl="0" eaLnBrk="1" fontAlgn="base" hangingPunct="1">
              <a:spcBef>
                <a:spcPct val="0"/>
              </a:spcBef>
              <a:spcAft>
                <a:spcPct val="0"/>
              </a:spcAft>
              <a:defRPr sz="3300">
                <a:solidFill>
                  <a:schemeClr val="tx1"/>
                </a:solidFill>
                <a:latin typeface="Arial" charset="0"/>
                <a:ea typeface="MS PGothic" pitchFamily="34" charset="-128"/>
                <a:cs typeface="ＭＳ Ｐゴシック" charset="0"/>
              </a:defRPr>
            </a:lvl2pPr>
            <a:lvl3pPr algn="ctr" defTabSz="342874" rtl="0" eaLnBrk="1" fontAlgn="base" hangingPunct="1">
              <a:spcBef>
                <a:spcPct val="0"/>
              </a:spcBef>
              <a:spcAft>
                <a:spcPct val="0"/>
              </a:spcAft>
              <a:defRPr sz="3300">
                <a:solidFill>
                  <a:schemeClr val="tx1"/>
                </a:solidFill>
                <a:latin typeface="Arial" charset="0"/>
                <a:ea typeface="MS PGothic" pitchFamily="34" charset="-128"/>
                <a:cs typeface="ＭＳ Ｐゴシック" charset="0"/>
              </a:defRPr>
            </a:lvl3pPr>
            <a:lvl4pPr algn="ctr" defTabSz="342874" rtl="0" eaLnBrk="1" fontAlgn="base" hangingPunct="1">
              <a:spcBef>
                <a:spcPct val="0"/>
              </a:spcBef>
              <a:spcAft>
                <a:spcPct val="0"/>
              </a:spcAft>
              <a:defRPr sz="3300">
                <a:solidFill>
                  <a:schemeClr val="tx1"/>
                </a:solidFill>
                <a:latin typeface="Arial" charset="0"/>
                <a:ea typeface="MS PGothic" pitchFamily="34" charset="-128"/>
                <a:cs typeface="ＭＳ Ｐゴシック" charset="0"/>
              </a:defRPr>
            </a:lvl4pPr>
            <a:lvl5pPr algn="ctr" defTabSz="342874" rtl="0" eaLnBrk="1" fontAlgn="base" hangingPunct="1">
              <a:spcBef>
                <a:spcPct val="0"/>
              </a:spcBef>
              <a:spcAft>
                <a:spcPct val="0"/>
              </a:spcAft>
              <a:defRPr sz="3300">
                <a:solidFill>
                  <a:schemeClr val="tx1"/>
                </a:solidFill>
                <a:latin typeface="Arial" charset="0"/>
                <a:ea typeface="MS PGothic" pitchFamily="34" charset="-128"/>
                <a:cs typeface="ＭＳ Ｐゴシック" charset="0"/>
              </a:defRPr>
            </a:lvl5pPr>
            <a:lvl6pPr marL="342874" algn="ctr" defTabSz="342874" rtl="0" eaLnBrk="1" fontAlgn="base" hangingPunct="1">
              <a:spcBef>
                <a:spcPct val="0"/>
              </a:spcBef>
              <a:spcAft>
                <a:spcPct val="0"/>
              </a:spcAft>
              <a:defRPr sz="3300">
                <a:solidFill>
                  <a:schemeClr val="tx1"/>
                </a:solidFill>
                <a:latin typeface="Calibri" charset="0"/>
                <a:ea typeface="ＭＳ Ｐゴシック" charset="0"/>
                <a:cs typeface="ＭＳ Ｐゴシック" charset="0"/>
              </a:defRPr>
            </a:lvl6pPr>
            <a:lvl7pPr marL="685749" algn="ctr" defTabSz="342874" rtl="0" eaLnBrk="1" fontAlgn="base" hangingPunct="1">
              <a:spcBef>
                <a:spcPct val="0"/>
              </a:spcBef>
              <a:spcAft>
                <a:spcPct val="0"/>
              </a:spcAft>
              <a:defRPr sz="3300">
                <a:solidFill>
                  <a:schemeClr val="tx1"/>
                </a:solidFill>
                <a:latin typeface="Calibri" charset="0"/>
                <a:ea typeface="ＭＳ Ｐゴシック" charset="0"/>
                <a:cs typeface="ＭＳ Ｐゴシック" charset="0"/>
              </a:defRPr>
            </a:lvl7pPr>
            <a:lvl8pPr marL="1028624" algn="ctr" defTabSz="342874" rtl="0" eaLnBrk="1" fontAlgn="base" hangingPunct="1">
              <a:spcBef>
                <a:spcPct val="0"/>
              </a:spcBef>
              <a:spcAft>
                <a:spcPct val="0"/>
              </a:spcAft>
              <a:defRPr sz="3300">
                <a:solidFill>
                  <a:schemeClr val="tx1"/>
                </a:solidFill>
                <a:latin typeface="Calibri" charset="0"/>
                <a:ea typeface="ＭＳ Ｐゴシック" charset="0"/>
                <a:cs typeface="ＭＳ Ｐゴシック" charset="0"/>
              </a:defRPr>
            </a:lvl8pPr>
            <a:lvl9pPr marL="1371498" algn="ctr" defTabSz="342874" rtl="0" eaLnBrk="1" fontAlgn="base" hangingPunct="1">
              <a:spcBef>
                <a:spcPct val="0"/>
              </a:spcBef>
              <a:spcAft>
                <a:spcPct val="0"/>
              </a:spcAft>
              <a:defRPr sz="3300">
                <a:solidFill>
                  <a:schemeClr val="tx1"/>
                </a:solidFill>
                <a:latin typeface="Calibri" charset="0"/>
                <a:ea typeface="ＭＳ Ｐゴシック" charset="0"/>
                <a:cs typeface="ＭＳ Ｐゴシック" charset="0"/>
              </a:defRPr>
            </a:lvl9pPr>
          </a:lstStyle>
          <a:p>
            <a:pPr algn="l">
              <a:lnSpc>
                <a:spcPct val="100000"/>
              </a:lnSpc>
            </a:pPr>
            <a:r>
              <a:rPr lang="en-US" sz="3200" b="1" dirty="0"/>
              <a:t>Key Finding 1</a:t>
            </a:r>
          </a:p>
          <a:p>
            <a:pPr algn="l">
              <a:lnSpc>
                <a:spcPct val="100000"/>
              </a:lnSpc>
            </a:pPr>
            <a:r>
              <a:rPr lang="en-US" sz="2000" dirty="0"/>
              <a:t>Landscape of OS-level UUI Safeguards – </a:t>
            </a:r>
            <a:r>
              <a:rPr lang="en-US" altLang="zh-CN" sz="2000" dirty="0"/>
              <a:t>Misc. UUIs</a:t>
            </a:r>
            <a:endParaRPr lang="en-SG" sz="2000" dirty="0"/>
          </a:p>
        </p:txBody>
      </p:sp>
      <p:sp>
        <p:nvSpPr>
          <p:cNvPr id="2" name="Title 1">
            <a:extLst>
              <a:ext uri="{FF2B5EF4-FFF2-40B4-BE49-F238E27FC236}">
                <a16:creationId xmlns:a16="http://schemas.microsoft.com/office/drawing/2014/main" id="{C8341DD7-063B-C104-7521-3D1377963AE0}"/>
              </a:ext>
            </a:extLst>
          </p:cNvPr>
          <p:cNvSpPr txBox="1">
            <a:spLocks/>
          </p:cNvSpPr>
          <p:nvPr/>
        </p:nvSpPr>
        <p:spPr>
          <a:xfrm>
            <a:off x="7088777" y="-8979"/>
            <a:ext cx="4257020" cy="842691"/>
          </a:xfrm>
        </p:spPr>
        <p:txBody>
          <a:bodyPr anchor="b">
            <a:noAutofit/>
          </a:bodyPr>
          <a:lstStyle>
            <a:lvl1pPr algn="ctr" defTabSz="342874" rtl="0" eaLnBrk="1" fontAlgn="base" hangingPunct="1">
              <a:lnSpc>
                <a:spcPts val="3780"/>
              </a:lnSpc>
              <a:spcBef>
                <a:spcPct val="0"/>
              </a:spcBef>
              <a:spcAft>
                <a:spcPct val="0"/>
              </a:spcAft>
              <a:defRPr sz="3151" kern="1200">
                <a:solidFill>
                  <a:schemeClr val="accent1"/>
                </a:solidFill>
                <a:latin typeface="+mj-lt"/>
                <a:ea typeface="MS PGothic" pitchFamily="34" charset="-128"/>
                <a:cs typeface="ＭＳ Ｐゴシック" charset="0"/>
              </a:defRPr>
            </a:lvl1pPr>
            <a:lvl2pPr algn="ctr" defTabSz="342874" rtl="0" eaLnBrk="1" fontAlgn="base" hangingPunct="1">
              <a:spcBef>
                <a:spcPct val="0"/>
              </a:spcBef>
              <a:spcAft>
                <a:spcPct val="0"/>
              </a:spcAft>
              <a:defRPr sz="3300">
                <a:solidFill>
                  <a:schemeClr val="tx1"/>
                </a:solidFill>
                <a:latin typeface="Arial" charset="0"/>
                <a:ea typeface="MS PGothic" pitchFamily="34" charset="-128"/>
                <a:cs typeface="ＭＳ Ｐゴシック" charset="0"/>
              </a:defRPr>
            </a:lvl2pPr>
            <a:lvl3pPr algn="ctr" defTabSz="342874" rtl="0" eaLnBrk="1" fontAlgn="base" hangingPunct="1">
              <a:spcBef>
                <a:spcPct val="0"/>
              </a:spcBef>
              <a:spcAft>
                <a:spcPct val="0"/>
              </a:spcAft>
              <a:defRPr sz="3300">
                <a:solidFill>
                  <a:schemeClr val="tx1"/>
                </a:solidFill>
                <a:latin typeface="Arial" charset="0"/>
                <a:ea typeface="MS PGothic" pitchFamily="34" charset="-128"/>
                <a:cs typeface="ＭＳ Ｐゴシック" charset="0"/>
              </a:defRPr>
            </a:lvl3pPr>
            <a:lvl4pPr algn="ctr" defTabSz="342874" rtl="0" eaLnBrk="1" fontAlgn="base" hangingPunct="1">
              <a:spcBef>
                <a:spcPct val="0"/>
              </a:spcBef>
              <a:spcAft>
                <a:spcPct val="0"/>
              </a:spcAft>
              <a:defRPr sz="3300">
                <a:solidFill>
                  <a:schemeClr val="tx1"/>
                </a:solidFill>
                <a:latin typeface="Arial" charset="0"/>
                <a:ea typeface="MS PGothic" pitchFamily="34" charset="-128"/>
                <a:cs typeface="ＭＳ Ｐゴシック" charset="0"/>
              </a:defRPr>
            </a:lvl4pPr>
            <a:lvl5pPr algn="ctr" defTabSz="342874" rtl="0" eaLnBrk="1" fontAlgn="base" hangingPunct="1">
              <a:spcBef>
                <a:spcPct val="0"/>
              </a:spcBef>
              <a:spcAft>
                <a:spcPct val="0"/>
              </a:spcAft>
              <a:defRPr sz="3300">
                <a:solidFill>
                  <a:schemeClr val="tx1"/>
                </a:solidFill>
                <a:latin typeface="Arial" charset="0"/>
                <a:ea typeface="MS PGothic" pitchFamily="34" charset="-128"/>
                <a:cs typeface="ＭＳ Ｐゴシック" charset="0"/>
              </a:defRPr>
            </a:lvl5pPr>
            <a:lvl6pPr marL="342874" algn="ctr" defTabSz="342874" rtl="0" eaLnBrk="1" fontAlgn="base" hangingPunct="1">
              <a:spcBef>
                <a:spcPct val="0"/>
              </a:spcBef>
              <a:spcAft>
                <a:spcPct val="0"/>
              </a:spcAft>
              <a:defRPr sz="3300">
                <a:solidFill>
                  <a:schemeClr val="tx1"/>
                </a:solidFill>
                <a:latin typeface="Calibri" charset="0"/>
                <a:ea typeface="ＭＳ Ｐゴシック" charset="0"/>
                <a:cs typeface="ＭＳ Ｐゴシック" charset="0"/>
              </a:defRPr>
            </a:lvl6pPr>
            <a:lvl7pPr marL="685749" algn="ctr" defTabSz="342874" rtl="0" eaLnBrk="1" fontAlgn="base" hangingPunct="1">
              <a:spcBef>
                <a:spcPct val="0"/>
              </a:spcBef>
              <a:spcAft>
                <a:spcPct val="0"/>
              </a:spcAft>
              <a:defRPr sz="3300">
                <a:solidFill>
                  <a:schemeClr val="tx1"/>
                </a:solidFill>
                <a:latin typeface="Calibri" charset="0"/>
                <a:ea typeface="ＭＳ Ｐゴシック" charset="0"/>
                <a:cs typeface="ＭＳ Ｐゴシック" charset="0"/>
              </a:defRPr>
            </a:lvl7pPr>
            <a:lvl8pPr marL="1028624" algn="ctr" defTabSz="342874" rtl="0" eaLnBrk="1" fontAlgn="base" hangingPunct="1">
              <a:spcBef>
                <a:spcPct val="0"/>
              </a:spcBef>
              <a:spcAft>
                <a:spcPct val="0"/>
              </a:spcAft>
              <a:defRPr sz="3300">
                <a:solidFill>
                  <a:schemeClr val="tx1"/>
                </a:solidFill>
                <a:latin typeface="Calibri" charset="0"/>
                <a:ea typeface="ＭＳ Ｐゴシック" charset="0"/>
                <a:cs typeface="ＭＳ Ｐゴシック" charset="0"/>
              </a:defRPr>
            </a:lvl8pPr>
            <a:lvl9pPr marL="1371498" algn="ctr" defTabSz="342874" rtl="0" eaLnBrk="1" fontAlgn="base" hangingPunct="1">
              <a:spcBef>
                <a:spcPct val="0"/>
              </a:spcBef>
              <a:spcAft>
                <a:spcPct val="0"/>
              </a:spcAft>
              <a:defRPr sz="3300">
                <a:solidFill>
                  <a:schemeClr val="tx1"/>
                </a:solidFill>
                <a:latin typeface="Calibri" charset="0"/>
                <a:ea typeface="ＭＳ Ｐゴシック" charset="0"/>
                <a:cs typeface="ＭＳ Ｐゴシック" charset="0"/>
              </a:defRPr>
            </a:lvl9pPr>
          </a:lstStyle>
          <a:p>
            <a:pPr algn="r"/>
            <a:r>
              <a:rPr lang="zh-CN" altLang="en-US" sz="2800" b="1" dirty="0">
                <a:latin typeface="+mn-ea"/>
                <a:ea typeface="+mn-ea"/>
              </a:rPr>
              <a:t>主要发现</a:t>
            </a:r>
            <a:r>
              <a:rPr lang="en-AU" altLang="zh-CN" sz="2800" b="1" dirty="0">
                <a:latin typeface="+mn-ea"/>
                <a:ea typeface="+mn-ea"/>
              </a:rPr>
              <a:t>1</a:t>
            </a:r>
            <a:endParaRPr lang="en-SG" sz="1200" b="1" dirty="0">
              <a:latin typeface="+mn-ea"/>
              <a:ea typeface="+mn-ea"/>
            </a:endParaRPr>
          </a:p>
        </p:txBody>
      </p:sp>
      <p:sp>
        <p:nvSpPr>
          <p:cNvPr id="8" name="TextBox 7">
            <a:extLst>
              <a:ext uri="{FF2B5EF4-FFF2-40B4-BE49-F238E27FC236}">
                <a16:creationId xmlns:a16="http://schemas.microsoft.com/office/drawing/2014/main" id="{DD4C0635-8668-E971-4414-C9E540F2487A}"/>
              </a:ext>
            </a:extLst>
          </p:cNvPr>
          <p:cNvSpPr txBox="1"/>
          <p:nvPr/>
        </p:nvSpPr>
        <p:spPr>
          <a:xfrm>
            <a:off x="9449469" y="3668192"/>
            <a:ext cx="2365542" cy="2308324"/>
          </a:xfrm>
          <a:prstGeom prst="rect">
            <a:avLst/>
          </a:prstGeom>
          <a:solidFill>
            <a:schemeClr val="bg1">
              <a:lumMod val="95000"/>
            </a:schemeClr>
          </a:solidFill>
        </p:spPr>
        <p:txBody>
          <a:bodyPr wrap="square" rtlCol="0">
            <a:spAutoFit/>
          </a:bodyPr>
          <a:lstStyle/>
          <a:p>
            <a:r>
              <a:rPr lang="zh-CN" altLang="en-US" sz="1600" dirty="0">
                <a:solidFill>
                  <a:srgbClr val="033F7D"/>
                </a:solidFill>
                <a:latin typeface="+mn-ea"/>
                <a:ea typeface="+mn-ea"/>
              </a:rPr>
              <a:t>未知</a:t>
            </a:r>
            <a:r>
              <a:rPr lang="en-US" altLang="zh-CN" sz="1600" dirty="0">
                <a:solidFill>
                  <a:srgbClr val="033F7D"/>
                </a:solidFill>
                <a:latin typeface="+mn-ea"/>
                <a:ea typeface="+mn-ea"/>
              </a:rPr>
              <a:t>UUI</a:t>
            </a:r>
            <a:r>
              <a:rPr lang="zh-CN" altLang="en-US" sz="1600" dirty="0">
                <a:solidFill>
                  <a:srgbClr val="033F7D"/>
                </a:solidFill>
                <a:latin typeface="+mn-ea"/>
                <a:ea typeface="+mn-ea"/>
              </a:rPr>
              <a:t>（即官方文档所涵盖的设备组件</a:t>
            </a:r>
            <a:r>
              <a:rPr lang="en-AU" altLang="zh-CN" sz="1600" dirty="0">
                <a:solidFill>
                  <a:srgbClr val="033F7D"/>
                </a:solidFill>
                <a:latin typeface="+mn-ea"/>
                <a:ea typeface="+mn-ea"/>
              </a:rPr>
              <a:t>/</a:t>
            </a:r>
            <a:r>
              <a:rPr lang="zh-CN" altLang="en-US" sz="1600" dirty="0">
                <a:solidFill>
                  <a:srgbClr val="033F7D"/>
                </a:solidFill>
                <a:latin typeface="+mn-ea"/>
                <a:ea typeface="+mn-ea"/>
              </a:rPr>
              <a:t>硬件以外的</a:t>
            </a:r>
            <a:r>
              <a:rPr lang="en-US" altLang="zh-CN" sz="1600" dirty="0">
                <a:solidFill>
                  <a:srgbClr val="033F7D"/>
                </a:solidFill>
                <a:latin typeface="+mn-ea"/>
                <a:ea typeface="+mn-ea"/>
              </a:rPr>
              <a:t>UUI</a:t>
            </a:r>
            <a:r>
              <a:rPr lang="zh-CN" altLang="en-US" sz="1600" dirty="0">
                <a:solidFill>
                  <a:srgbClr val="033F7D"/>
                </a:solidFill>
                <a:latin typeface="+mn-ea"/>
                <a:ea typeface="+mn-ea"/>
              </a:rPr>
              <a:t>）共发现</a:t>
            </a:r>
            <a:r>
              <a:rPr lang="en-AU" altLang="zh-CN" sz="1600" dirty="0">
                <a:solidFill>
                  <a:srgbClr val="033F7D"/>
                </a:solidFill>
                <a:latin typeface="+mn-ea"/>
                <a:ea typeface="+mn-ea"/>
              </a:rPr>
              <a:t>18</a:t>
            </a:r>
            <a:r>
              <a:rPr lang="zh-CN" altLang="en-US" sz="1600" dirty="0">
                <a:solidFill>
                  <a:srgbClr val="033F7D"/>
                </a:solidFill>
                <a:latin typeface="+mn-ea"/>
                <a:ea typeface="+mn-ea"/>
              </a:rPr>
              <a:t>处，其中涉及</a:t>
            </a:r>
            <a:r>
              <a:rPr lang="en-AU" altLang="zh-CN" sz="1600" dirty="0">
                <a:solidFill>
                  <a:srgbClr val="033F7D"/>
                </a:solidFill>
                <a:latin typeface="+mn-ea"/>
                <a:ea typeface="+mn-ea"/>
              </a:rPr>
              <a:t>14</a:t>
            </a:r>
            <a:r>
              <a:rPr lang="zh-CN" altLang="en-US" sz="1600" dirty="0">
                <a:solidFill>
                  <a:srgbClr val="033F7D"/>
                </a:solidFill>
                <a:latin typeface="+mn-ea"/>
                <a:ea typeface="+mn-ea"/>
              </a:rPr>
              <a:t>个唯一</a:t>
            </a:r>
            <a:r>
              <a:rPr lang="en-US" altLang="zh-CN" sz="1600" dirty="0">
                <a:solidFill>
                  <a:srgbClr val="033F7D"/>
                </a:solidFill>
                <a:latin typeface="+mn-ea"/>
                <a:ea typeface="+mn-ea"/>
              </a:rPr>
              <a:t>UUI</a:t>
            </a:r>
            <a:r>
              <a:rPr lang="zh-CN" altLang="en-US" sz="1600" dirty="0">
                <a:solidFill>
                  <a:srgbClr val="033F7D"/>
                </a:solidFill>
                <a:latin typeface="+mn-ea"/>
                <a:ea typeface="+mn-ea"/>
              </a:rPr>
              <a:t>。</a:t>
            </a:r>
            <a:endParaRPr lang="en-AU" altLang="zh-CN" sz="1600" dirty="0">
              <a:solidFill>
                <a:srgbClr val="033F7D"/>
              </a:solidFill>
              <a:latin typeface="+mn-ea"/>
              <a:ea typeface="+mn-ea"/>
            </a:endParaRPr>
          </a:p>
          <a:p>
            <a:endParaRPr lang="en-AU" altLang="zh-CN" sz="1600" dirty="0">
              <a:solidFill>
                <a:srgbClr val="033F7D"/>
              </a:solidFill>
              <a:latin typeface="+mn-ea"/>
              <a:ea typeface="+mn-ea"/>
            </a:endParaRPr>
          </a:p>
          <a:p>
            <a:r>
              <a:rPr lang="zh-CN" altLang="en-US" sz="1600" dirty="0">
                <a:solidFill>
                  <a:srgbClr val="033F7D"/>
                </a:solidFill>
                <a:latin typeface="+mn-ea"/>
                <a:ea typeface="+mn-ea"/>
              </a:rPr>
              <a:t>这</a:t>
            </a:r>
            <a:r>
              <a:rPr lang="en-AU" altLang="zh-CN" sz="1600" dirty="0">
                <a:solidFill>
                  <a:srgbClr val="033F7D"/>
                </a:solidFill>
                <a:latin typeface="+mn-ea"/>
                <a:ea typeface="+mn-ea"/>
              </a:rPr>
              <a:t>14</a:t>
            </a:r>
            <a:r>
              <a:rPr lang="zh-CN" altLang="en-US" sz="1600" dirty="0">
                <a:solidFill>
                  <a:srgbClr val="033F7D"/>
                </a:solidFill>
                <a:latin typeface="+mn-ea"/>
                <a:ea typeface="+mn-ea"/>
              </a:rPr>
              <a:t>个</a:t>
            </a:r>
            <a:r>
              <a:rPr lang="en-US" altLang="zh-CN" sz="1600" dirty="0">
                <a:solidFill>
                  <a:srgbClr val="033F7D"/>
                </a:solidFill>
                <a:latin typeface="+mn-ea"/>
                <a:ea typeface="+mn-ea"/>
              </a:rPr>
              <a:t>UUI</a:t>
            </a:r>
            <a:r>
              <a:rPr lang="zh-CN" altLang="en-US" sz="1600" dirty="0">
                <a:solidFill>
                  <a:srgbClr val="033F7D"/>
                </a:solidFill>
                <a:latin typeface="+mn-ea"/>
                <a:ea typeface="+mn-ea"/>
              </a:rPr>
              <a:t>涉及到了</a:t>
            </a:r>
            <a:r>
              <a:rPr lang="en-US" altLang="zh-CN" sz="1600" dirty="0">
                <a:solidFill>
                  <a:srgbClr val="033F7D"/>
                </a:solidFill>
                <a:latin typeface="+mn-ea"/>
                <a:ea typeface="+mn-ea"/>
              </a:rPr>
              <a:t>NFC</a:t>
            </a:r>
            <a:r>
              <a:rPr lang="zh-CN" altLang="en-US" sz="1600" dirty="0">
                <a:solidFill>
                  <a:srgbClr val="033F7D"/>
                </a:solidFill>
                <a:latin typeface="+mn-ea"/>
                <a:ea typeface="+mn-ea"/>
              </a:rPr>
              <a:t>模组，显示面板，相机模组和指纹传感器等硬件。</a:t>
            </a:r>
            <a:endParaRPr lang="en-AU" altLang="zh-CN" sz="1600" dirty="0">
              <a:solidFill>
                <a:srgbClr val="033F7D"/>
              </a:solidFill>
              <a:latin typeface="+mn-ea"/>
              <a:ea typeface="+mn-ea"/>
            </a:endParaRPr>
          </a:p>
        </p:txBody>
      </p:sp>
    </p:spTree>
    <p:extLst>
      <p:ext uri="{BB962C8B-B14F-4D97-AF65-F5344CB8AC3E}">
        <p14:creationId xmlns:p14="http://schemas.microsoft.com/office/powerpoint/2010/main" val="26905504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52C5459-75E2-F329-3223-07AD0D293ADA}"/>
              </a:ext>
            </a:extLst>
          </p:cNvPr>
          <p:cNvSpPr>
            <a:spLocks noGrp="1"/>
          </p:cNvSpPr>
          <p:nvPr>
            <p:ph type="body" sz="quarter" idx="10"/>
          </p:nvPr>
        </p:nvSpPr>
        <p:spPr>
          <a:xfrm>
            <a:off x="876300" y="1813084"/>
            <a:ext cx="5526881" cy="2732735"/>
          </a:xfrm>
        </p:spPr>
        <p:txBody>
          <a:bodyPr>
            <a:normAutofit/>
          </a:bodyPr>
          <a:lstStyle/>
          <a:p>
            <a:r>
              <a:rPr lang="en-US" sz="1800" dirty="0">
                <a:solidFill>
                  <a:schemeClr val="tx1"/>
                </a:solidFill>
              </a:rPr>
              <a:t>The </a:t>
            </a:r>
            <a:r>
              <a:rPr lang="en-US" sz="1800" b="1" dirty="0">
                <a:solidFill>
                  <a:schemeClr val="tx1"/>
                </a:solidFill>
              </a:rPr>
              <a:t>undocumented access channels </a:t>
            </a:r>
            <a:r>
              <a:rPr lang="en-US" sz="1800" dirty="0">
                <a:solidFill>
                  <a:schemeClr val="tx1"/>
                </a:solidFill>
              </a:rPr>
              <a:t>are the major exfiltration points.</a:t>
            </a:r>
          </a:p>
          <a:p>
            <a:pPr marL="285750" indent="-285750">
              <a:buFont typeface="Arial" panose="020B0604020202020204" pitchFamily="34" charset="0"/>
              <a:buChar char="•"/>
            </a:pPr>
            <a:r>
              <a:rPr lang="en-US" sz="1800" dirty="0">
                <a:solidFill>
                  <a:schemeClr val="tx1"/>
                </a:solidFill>
              </a:rPr>
              <a:t>Contributes </a:t>
            </a:r>
            <a:r>
              <a:rPr lang="en-US" sz="1800" b="1" dirty="0">
                <a:solidFill>
                  <a:schemeClr val="tx1"/>
                </a:solidFill>
              </a:rPr>
              <a:t>45</a:t>
            </a:r>
            <a:r>
              <a:rPr lang="en-US" sz="1800" dirty="0">
                <a:solidFill>
                  <a:schemeClr val="tx1"/>
                </a:solidFill>
              </a:rPr>
              <a:t> out of all </a:t>
            </a:r>
            <a:r>
              <a:rPr lang="en-US" sz="1800" b="1" dirty="0">
                <a:solidFill>
                  <a:schemeClr val="tx1"/>
                </a:solidFill>
              </a:rPr>
              <a:t>51</a:t>
            </a:r>
            <a:r>
              <a:rPr lang="en-US" sz="1800" dirty="0">
                <a:solidFill>
                  <a:schemeClr val="tx1"/>
                </a:solidFill>
              </a:rPr>
              <a:t> vulnerabilities</a:t>
            </a:r>
          </a:p>
          <a:p>
            <a:pPr marL="285750" indent="-285750">
              <a:buFont typeface="Arial" panose="020B0604020202020204" pitchFamily="34" charset="0"/>
              <a:buChar char="•"/>
            </a:pPr>
            <a:r>
              <a:rPr lang="en-US" sz="1800" b="1" dirty="0">
                <a:solidFill>
                  <a:schemeClr val="tx1"/>
                </a:solidFill>
              </a:rPr>
              <a:t>5</a:t>
            </a:r>
            <a:r>
              <a:rPr lang="en-US" sz="1800" dirty="0">
                <a:solidFill>
                  <a:schemeClr val="tx1"/>
                </a:solidFill>
              </a:rPr>
              <a:t> are caught from the system services, </a:t>
            </a:r>
            <a:r>
              <a:rPr lang="en-US" sz="1800" b="1" dirty="0">
                <a:solidFill>
                  <a:schemeClr val="tx1"/>
                </a:solidFill>
              </a:rPr>
              <a:t>10</a:t>
            </a:r>
            <a:r>
              <a:rPr lang="en-US" sz="1800" dirty="0">
                <a:solidFill>
                  <a:schemeClr val="tx1"/>
                </a:solidFill>
              </a:rPr>
              <a:t> in system settings, and the remaining </a:t>
            </a:r>
            <a:r>
              <a:rPr lang="en-US" sz="1800" b="1" dirty="0">
                <a:solidFill>
                  <a:schemeClr val="tx1"/>
                </a:solidFill>
              </a:rPr>
              <a:t>30</a:t>
            </a:r>
            <a:r>
              <a:rPr lang="en-US" sz="1800" dirty="0">
                <a:solidFill>
                  <a:schemeClr val="tx1"/>
                </a:solidFill>
              </a:rPr>
              <a:t> from system properties.</a:t>
            </a:r>
            <a:endParaRPr lang="en-SG" sz="1800" dirty="0">
              <a:solidFill>
                <a:schemeClr val="tx1"/>
              </a:solidFill>
            </a:endParaRPr>
          </a:p>
        </p:txBody>
      </p:sp>
      <p:sp>
        <p:nvSpPr>
          <p:cNvPr id="4" name="Slide Number Placeholder 3">
            <a:extLst>
              <a:ext uri="{FF2B5EF4-FFF2-40B4-BE49-F238E27FC236}">
                <a16:creationId xmlns:a16="http://schemas.microsoft.com/office/drawing/2014/main" id="{DC26F4C2-342C-0830-3223-2E88C7F84589}"/>
              </a:ext>
            </a:extLst>
          </p:cNvPr>
          <p:cNvSpPr>
            <a:spLocks noGrp="1"/>
          </p:cNvSpPr>
          <p:nvPr>
            <p:ph type="sldNum" sz="quarter" idx="13"/>
          </p:nvPr>
        </p:nvSpPr>
        <p:spPr/>
        <p:txBody>
          <a:bodyPr/>
          <a:lstStyle/>
          <a:p>
            <a:fld id="{71C63AB4-6DC0-4902-8E9D-B5377E74E401}" type="slidenum">
              <a:rPr lang="en-SG" smtClean="0"/>
              <a:t>24</a:t>
            </a:fld>
            <a:endParaRPr lang="en-SG"/>
          </a:p>
        </p:txBody>
      </p:sp>
      <p:sp>
        <p:nvSpPr>
          <p:cNvPr id="9" name="TextBox 8">
            <a:extLst>
              <a:ext uri="{FF2B5EF4-FFF2-40B4-BE49-F238E27FC236}">
                <a16:creationId xmlns:a16="http://schemas.microsoft.com/office/drawing/2014/main" id="{12341A86-D99E-37D6-2780-FD803F544132}"/>
              </a:ext>
            </a:extLst>
          </p:cNvPr>
          <p:cNvSpPr txBox="1"/>
          <p:nvPr/>
        </p:nvSpPr>
        <p:spPr>
          <a:xfrm>
            <a:off x="7236541" y="5020860"/>
            <a:ext cx="4289949" cy="738664"/>
          </a:xfrm>
          <a:prstGeom prst="rect">
            <a:avLst/>
          </a:prstGeom>
          <a:noFill/>
        </p:spPr>
        <p:txBody>
          <a:bodyPr wrap="square">
            <a:spAutoFit/>
          </a:bodyPr>
          <a:lstStyle/>
          <a:p>
            <a:pPr algn="r"/>
            <a:r>
              <a:rPr lang="en-US" sz="1400" i="1" dirty="0">
                <a:solidFill>
                  <a:schemeClr val="tx2">
                    <a:lumMod val="75000"/>
                  </a:schemeClr>
                </a:solidFill>
              </a:rPr>
              <a:t>Statistics of the occurrence of UUI leakages detected in our assessment, counted by UUI types and access channels</a:t>
            </a:r>
            <a:endParaRPr lang="en-SG" sz="1400" i="1" dirty="0">
              <a:solidFill>
                <a:schemeClr val="tx2">
                  <a:lumMod val="75000"/>
                </a:schemeClr>
              </a:solidFill>
            </a:endParaRPr>
          </a:p>
        </p:txBody>
      </p:sp>
      <p:pic>
        <p:nvPicPr>
          <p:cNvPr id="11" name="Picture 10" descr="Table&#10;&#10;Description automatically generated">
            <a:extLst>
              <a:ext uri="{FF2B5EF4-FFF2-40B4-BE49-F238E27FC236}">
                <a16:creationId xmlns:a16="http://schemas.microsoft.com/office/drawing/2014/main" id="{841D1931-6E0A-C991-D82F-A922C710BCD3}"/>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8847196" y="1389472"/>
            <a:ext cx="2688199" cy="3579961"/>
          </a:xfrm>
          <a:prstGeom prst="rect">
            <a:avLst/>
          </a:prstGeom>
        </p:spPr>
      </p:pic>
      <p:sp>
        <p:nvSpPr>
          <p:cNvPr id="5" name="Title 1">
            <a:extLst>
              <a:ext uri="{FF2B5EF4-FFF2-40B4-BE49-F238E27FC236}">
                <a16:creationId xmlns:a16="http://schemas.microsoft.com/office/drawing/2014/main" id="{CB2A0ED6-B5EB-7BB2-7D93-275FA54D178C}"/>
              </a:ext>
            </a:extLst>
          </p:cNvPr>
          <p:cNvSpPr txBox="1">
            <a:spLocks/>
          </p:cNvSpPr>
          <p:nvPr/>
        </p:nvSpPr>
        <p:spPr>
          <a:xfrm>
            <a:off x="876300" y="480243"/>
            <a:ext cx="8076511" cy="918103"/>
          </a:xfrm>
        </p:spPr>
        <p:txBody>
          <a:bodyPr anchor="b">
            <a:noAutofit/>
          </a:bodyPr>
          <a:lstStyle>
            <a:lvl1pPr algn="ctr" defTabSz="342874" rtl="0" eaLnBrk="1" fontAlgn="base" hangingPunct="1">
              <a:lnSpc>
                <a:spcPts val="3780"/>
              </a:lnSpc>
              <a:spcBef>
                <a:spcPct val="0"/>
              </a:spcBef>
              <a:spcAft>
                <a:spcPct val="0"/>
              </a:spcAft>
              <a:defRPr sz="3151" kern="1200">
                <a:solidFill>
                  <a:schemeClr val="accent1"/>
                </a:solidFill>
                <a:latin typeface="+mj-lt"/>
                <a:ea typeface="MS PGothic" pitchFamily="34" charset="-128"/>
                <a:cs typeface="ＭＳ Ｐゴシック" charset="0"/>
              </a:defRPr>
            </a:lvl1pPr>
            <a:lvl2pPr algn="ctr" defTabSz="342874" rtl="0" eaLnBrk="1" fontAlgn="base" hangingPunct="1">
              <a:spcBef>
                <a:spcPct val="0"/>
              </a:spcBef>
              <a:spcAft>
                <a:spcPct val="0"/>
              </a:spcAft>
              <a:defRPr sz="3300">
                <a:solidFill>
                  <a:schemeClr val="tx1"/>
                </a:solidFill>
                <a:latin typeface="Arial" charset="0"/>
                <a:ea typeface="MS PGothic" pitchFamily="34" charset="-128"/>
                <a:cs typeface="ＭＳ Ｐゴシック" charset="0"/>
              </a:defRPr>
            </a:lvl2pPr>
            <a:lvl3pPr algn="ctr" defTabSz="342874" rtl="0" eaLnBrk="1" fontAlgn="base" hangingPunct="1">
              <a:spcBef>
                <a:spcPct val="0"/>
              </a:spcBef>
              <a:spcAft>
                <a:spcPct val="0"/>
              </a:spcAft>
              <a:defRPr sz="3300">
                <a:solidFill>
                  <a:schemeClr val="tx1"/>
                </a:solidFill>
                <a:latin typeface="Arial" charset="0"/>
                <a:ea typeface="MS PGothic" pitchFamily="34" charset="-128"/>
                <a:cs typeface="ＭＳ Ｐゴシック" charset="0"/>
              </a:defRPr>
            </a:lvl3pPr>
            <a:lvl4pPr algn="ctr" defTabSz="342874" rtl="0" eaLnBrk="1" fontAlgn="base" hangingPunct="1">
              <a:spcBef>
                <a:spcPct val="0"/>
              </a:spcBef>
              <a:spcAft>
                <a:spcPct val="0"/>
              </a:spcAft>
              <a:defRPr sz="3300">
                <a:solidFill>
                  <a:schemeClr val="tx1"/>
                </a:solidFill>
                <a:latin typeface="Arial" charset="0"/>
                <a:ea typeface="MS PGothic" pitchFamily="34" charset="-128"/>
                <a:cs typeface="ＭＳ Ｐゴシック" charset="0"/>
              </a:defRPr>
            </a:lvl4pPr>
            <a:lvl5pPr algn="ctr" defTabSz="342874" rtl="0" eaLnBrk="1" fontAlgn="base" hangingPunct="1">
              <a:spcBef>
                <a:spcPct val="0"/>
              </a:spcBef>
              <a:spcAft>
                <a:spcPct val="0"/>
              </a:spcAft>
              <a:defRPr sz="3300">
                <a:solidFill>
                  <a:schemeClr val="tx1"/>
                </a:solidFill>
                <a:latin typeface="Arial" charset="0"/>
                <a:ea typeface="MS PGothic" pitchFamily="34" charset="-128"/>
                <a:cs typeface="ＭＳ Ｐゴシック" charset="0"/>
              </a:defRPr>
            </a:lvl5pPr>
            <a:lvl6pPr marL="342874" algn="ctr" defTabSz="342874" rtl="0" eaLnBrk="1" fontAlgn="base" hangingPunct="1">
              <a:spcBef>
                <a:spcPct val="0"/>
              </a:spcBef>
              <a:spcAft>
                <a:spcPct val="0"/>
              </a:spcAft>
              <a:defRPr sz="3300">
                <a:solidFill>
                  <a:schemeClr val="tx1"/>
                </a:solidFill>
                <a:latin typeface="Calibri" charset="0"/>
                <a:ea typeface="ＭＳ Ｐゴシック" charset="0"/>
                <a:cs typeface="ＭＳ Ｐゴシック" charset="0"/>
              </a:defRPr>
            </a:lvl6pPr>
            <a:lvl7pPr marL="685749" algn="ctr" defTabSz="342874" rtl="0" eaLnBrk="1" fontAlgn="base" hangingPunct="1">
              <a:spcBef>
                <a:spcPct val="0"/>
              </a:spcBef>
              <a:spcAft>
                <a:spcPct val="0"/>
              </a:spcAft>
              <a:defRPr sz="3300">
                <a:solidFill>
                  <a:schemeClr val="tx1"/>
                </a:solidFill>
                <a:latin typeface="Calibri" charset="0"/>
                <a:ea typeface="ＭＳ Ｐゴシック" charset="0"/>
                <a:cs typeface="ＭＳ Ｐゴシック" charset="0"/>
              </a:defRPr>
            </a:lvl7pPr>
            <a:lvl8pPr marL="1028624" algn="ctr" defTabSz="342874" rtl="0" eaLnBrk="1" fontAlgn="base" hangingPunct="1">
              <a:spcBef>
                <a:spcPct val="0"/>
              </a:spcBef>
              <a:spcAft>
                <a:spcPct val="0"/>
              </a:spcAft>
              <a:defRPr sz="3300">
                <a:solidFill>
                  <a:schemeClr val="tx1"/>
                </a:solidFill>
                <a:latin typeface="Calibri" charset="0"/>
                <a:ea typeface="ＭＳ Ｐゴシック" charset="0"/>
                <a:cs typeface="ＭＳ Ｐゴシック" charset="0"/>
              </a:defRPr>
            </a:lvl8pPr>
            <a:lvl9pPr marL="1371498" algn="ctr" defTabSz="342874" rtl="0" eaLnBrk="1" fontAlgn="base" hangingPunct="1">
              <a:spcBef>
                <a:spcPct val="0"/>
              </a:spcBef>
              <a:spcAft>
                <a:spcPct val="0"/>
              </a:spcAft>
              <a:defRPr sz="3300">
                <a:solidFill>
                  <a:schemeClr val="tx1"/>
                </a:solidFill>
                <a:latin typeface="Calibri" charset="0"/>
                <a:ea typeface="ＭＳ Ｐゴシック" charset="0"/>
                <a:cs typeface="ＭＳ Ｐゴシック" charset="0"/>
              </a:defRPr>
            </a:lvl9pPr>
          </a:lstStyle>
          <a:p>
            <a:pPr algn="l">
              <a:lnSpc>
                <a:spcPct val="100000"/>
              </a:lnSpc>
            </a:pPr>
            <a:r>
              <a:rPr lang="en-US" sz="3200" b="1" dirty="0"/>
              <a:t>Key Finding 1</a:t>
            </a:r>
          </a:p>
          <a:p>
            <a:pPr algn="l">
              <a:lnSpc>
                <a:spcPct val="100000"/>
              </a:lnSpc>
            </a:pPr>
            <a:r>
              <a:rPr lang="en-US" sz="2000" dirty="0"/>
              <a:t>Exfiltration points via undocumented access channels</a:t>
            </a:r>
            <a:endParaRPr lang="en-SG" sz="2000" dirty="0"/>
          </a:p>
        </p:txBody>
      </p:sp>
      <p:sp>
        <p:nvSpPr>
          <p:cNvPr id="2" name="TextBox 1">
            <a:extLst>
              <a:ext uri="{FF2B5EF4-FFF2-40B4-BE49-F238E27FC236}">
                <a16:creationId xmlns:a16="http://schemas.microsoft.com/office/drawing/2014/main" id="{06B2C89E-5797-CE04-ADE8-E02D6220ACAE}"/>
              </a:ext>
            </a:extLst>
          </p:cNvPr>
          <p:cNvSpPr txBox="1"/>
          <p:nvPr/>
        </p:nvSpPr>
        <p:spPr>
          <a:xfrm>
            <a:off x="876300" y="4207265"/>
            <a:ext cx="5526880" cy="369332"/>
          </a:xfrm>
          <a:prstGeom prst="rect">
            <a:avLst/>
          </a:prstGeom>
          <a:solidFill>
            <a:schemeClr val="bg1">
              <a:lumMod val="95000"/>
            </a:schemeClr>
          </a:solidFill>
        </p:spPr>
        <p:txBody>
          <a:bodyPr wrap="square" rtlCol="0">
            <a:spAutoFit/>
          </a:bodyPr>
          <a:lstStyle/>
          <a:p>
            <a:r>
              <a:rPr lang="zh-CN" altLang="en-US" sz="1800" dirty="0">
                <a:solidFill>
                  <a:srgbClr val="033F7D"/>
                </a:solidFill>
                <a:latin typeface="+mn-ea"/>
                <a:ea typeface="+mn-ea"/>
              </a:rPr>
              <a:t>绝大多数的隐私泄露是通过三个非官方访问渠道。</a:t>
            </a:r>
            <a:endParaRPr lang="en-AU" altLang="zh-CN" sz="1800" dirty="0">
              <a:solidFill>
                <a:srgbClr val="033F7D"/>
              </a:solidFill>
              <a:latin typeface="+mn-ea"/>
              <a:ea typeface="+mn-ea"/>
            </a:endParaRPr>
          </a:p>
        </p:txBody>
      </p:sp>
      <p:sp>
        <p:nvSpPr>
          <p:cNvPr id="6" name="Title 1">
            <a:extLst>
              <a:ext uri="{FF2B5EF4-FFF2-40B4-BE49-F238E27FC236}">
                <a16:creationId xmlns:a16="http://schemas.microsoft.com/office/drawing/2014/main" id="{EF2288BF-508E-FAC3-0887-DEBFEDC02BB0}"/>
              </a:ext>
            </a:extLst>
          </p:cNvPr>
          <p:cNvSpPr txBox="1">
            <a:spLocks/>
          </p:cNvSpPr>
          <p:nvPr/>
        </p:nvSpPr>
        <p:spPr>
          <a:xfrm>
            <a:off x="7088777" y="222167"/>
            <a:ext cx="4257020" cy="842691"/>
          </a:xfrm>
        </p:spPr>
        <p:txBody>
          <a:bodyPr anchor="b">
            <a:noAutofit/>
          </a:bodyPr>
          <a:lstStyle>
            <a:lvl1pPr algn="ctr" defTabSz="342874" rtl="0" eaLnBrk="1" fontAlgn="base" hangingPunct="1">
              <a:lnSpc>
                <a:spcPts val="3780"/>
              </a:lnSpc>
              <a:spcBef>
                <a:spcPct val="0"/>
              </a:spcBef>
              <a:spcAft>
                <a:spcPct val="0"/>
              </a:spcAft>
              <a:defRPr sz="3151" kern="1200">
                <a:solidFill>
                  <a:schemeClr val="accent1"/>
                </a:solidFill>
                <a:latin typeface="+mj-lt"/>
                <a:ea typeface="MS PGothic" pitchFamily="34" charset="-128"/>
                <a:cs typeface="ＭＳ Ｐゴシック" charset="0"/>
              </a:defRPr>
            </a:lvl1pPr>
            <a:lvl2pPr algn="ctr" defTabSz="342874" rtl="0" eaLnBrk="1" fontAlgn="base" hangingPunct="1">
              <a:spcBef>
                <a:spcPct val="0"/>
              </a:spcBef>
              <a:spcAft>
                <a:spcPct val="0"/>
              </a:spcAft>
              <a:defRPr sz="3300">
                <a:solidFill>
                  <a:schemeClr val="tx1"/>
                </a:solidFill>
                <a:latin typeface="Arial" charset="0"/>
                <a:ea typeface="MS PGothic" pitchFamily="34" charset="-128"/>
                <a:cs typeface="ＭＳ Ｐゴシック" charset="0"/>
              </a:defRPr>
            </a:lvl2pPr>
            <a:lvl3pPr algn="ctr" defTabSz="342874" rtl="0" eaLnBrk="1" fontAlgn="base" hangingPunct="1">
              <a:spcBef>
                <a:spcPct val="0"/>
              </a:spcBef>
              <a:spcAft>
                <a:spcPct val="0"/>
              </a:spcAft>
              <a:defRPr sz="3300">
                <a:solidFill>
                  <a:schemeClr val="tx1"/>
                </a:solidFill>
                <a:latin typeface="Arial" charset="0"/>
                <a:ea typeface="MS PGothic" pitchFamily="34" charset="-128"/>
                <a:cs typeface="ＭＳ Ｐゴシック" charset="0"/>
              </a:defRPr>
            </a:lvl3pPr>
            <a:lvl4pPr algn="ctr" defTabSz="342874" rtl="0" eaLnBrk="1" fontAlgn="base" hangingPunct="1">
              <a:spcBef>
                <a:spcPct val="0"/>
              </a:spcBef>
              <a:spcAft>
                <a:spcPct val="0"/>
              </a:spcAft>
              <a:defRPr sz="3300">
                <a:solidFill>
                  <a:schemeClr val="tx1"/>
                </a:solidFill>
                <a:latin typeface="Arial" charset="0"/>
                <a:ea typeface="MS PGothic" pitchFamily="34" charset="-128"/>
                <a:cs typeface="ＭＳ Ｐゴシック" charset="0"/>
              </a:defRPr>
            </a:lvl4pPr>
            <a:lvl5pPr algn="ctr" defTabSz="342874" rtl="0" eaLnBrk="1" fontAlgn="base" hangingPunct="1">
              <a:spcBef>
                <a:spcPct val="0"/>
              </a:spcBef>
              <a:spcAft>
                <a:spcPct val="0"/>
              </a:spcAft>
              <a:defRPr sz="3300">
                <a:solidFill>
                  <a:schemeClr val="tx1"/>
                </a:solidFill>
                <a:latin typeface="Arial" charset="0"/>
                <a:ea typeface="MS PGothic" pitchFamily="34" charset="-128"/>
                <a:cs typeface="ＭＳ Ｐゴシック" charset="0"/>
              </a:defRPr>
            </a:lvl5pPr>
            <a:lvl6pPr marL="342874" algn="ctr" defTabSz="342874" rtl="0" eaLnBrk="1" fontAlgn="base" hangingPunct="1">
              <a:spcBef>
                <a:spcPct val="0"/>
              </a:spcBef>
              <a:spcAft>
                <a:spcPct val="0"/>
              </a:spcAft>
              <a:defRPr sz="3300">
                <a:solidFill>
                  <a:schemeClr val="tx1"/>
                </a:solidFill>
                <a:latin typeface="Calibri" charset="0"/>
                <a:ea typeface="ＭＳ Ｐゴシック" charset="0"/>
                <a:cs typeface="ＭＳ Ｐゴシック" charset="0"/>
              </a:defRPr>
            </a:lvl6pPr>
            <a:lvl7pPr marL="685749" algn="ctr" defTabSz="342874" rtl="0" eaLnBrk="1" fontAlgn="base" hangingPunct="1">
              <a:spcBef>
                <a:spcPct val="0"/>
              </a:spcBef>
              <a:spcAft>
                <a:spcPct val="0"/>
              </a:spcAft>
              <a:defRPr sz="3300">
                <a:solidFill>
                  <a:schemeClr val="tx1"/>
                </a:solidFill>
                <a:latin typeface="Calibri" charset="0"/>
                <a:ea typeface="ＭＳ Ｐゴシック" charset="0"/>
                <a:cs typeface="ＭＳ Ｐゴシック" charset="0"/>
              </a:defRPr>
            </a:lvl7pPr>
            <a:lvl8pPr marL="1028624" algn="ctr" defTabSz="342874" rtl="0" eaLnBrk="1" fontAlgn="base" hangingPunct="1">
              <a:spcBef>
                <a:spcPct val="0"/>
              </a:spcBef>
              <a:spcAft>
                <a:spcPct val="0"/>
              </a:spcAft>
              <a:defRPr sz="3300">
                <a:solidFill>
                  <a:schemeClr val="tx1"/>
                </a:solidFill>
                <a:latin typeface="Calibri" charset="0"/>
                <a:ea typeface="ＭＳ Ｐゴシック" charset="0"/>
                <a:cs typeface="ＭＳ Ｐゴシック" charset="0"/>
              </a:defRPr>
            </a:lvl8pPr>
            <a:lvl9pPr marL="1371498" algn="ctr" defTabSz="342874" rtl="0" eaLnBrk="1" fontAlgn="base" hangingPunct="1">
              <a:spcBef>
                <a:spcPct val="0"/>
              </a:spcBef>
              <a:spcAft>
                <a:spcPct val="0"/>
              </a:spcAft>
              <a:defRPr sz="3300">
                <a:solidFill>
                  <a:schemeClr val="tx1"/>
                </a:solidFill>
                <a:latin typeface="Calibri" charset="0"/>
                <a:ea typeface="ＭＳ Ｐゴシック" charset="0"/>
                <a:cs typeface="ＭＳ Ｐゴシック" charset="0"/>
              </a:defRPr>
            </a:lvl9pPr>
          </a:lstStyle>
          <a:p>
            <a:pPr algn="r"/>
            <a:r>
              <a:rPr lang="zh-CN" altLang="en-US" sz="2800" b="1" dirty="0">
                <a:latin typeface="+mn-ea"/>
                <a:ea typeface="+mn-ea"/>
              </a:rPr>
              <a:t>主要发现</a:t>
            </a:r>
            <a:r>
              <a:rPr lang="en-AU" altLang="zh-CN" sz="2800" b="1" dirty="0">
                <a:latin typeface="+mn-ea"/>
                <a:ea typeface="+mn-ea"/>
              </a:rPr>
              <a:t>1</a:t>
            </a:r>
            <a:endParaRPr lang="en-SG" sz="1200" b="1" dirty="0">
              <a:latin typeface="+mn-ea"/>
              <a:ea typeface="+mn-ea"/>
            </a:endParaRPr>
          </a:p>
        </p:txBody>
      </p:sp>
    </p:spTree>
    <p:extLst>
      <p:ext uri="{BB962C8B-B14F-4D97-AF65-F5344CB8AC3E}">
        <p14:creationId xmlns:p14="http://schemas.microsoft.com/office/powerpoint/2010/main" val="17540566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a:extLst>
              <a:ext uri="{FF2B5EF4-FFF2-40B4-BE49-F238E27FC236}">
                <a16:creationId xmlns:a16="http://schemas.microsoft.com/office/drawing/2014/main" id="{22EA7BC8-7842-DB4C-6B9C-0B7783C03C67}"/>
              </a:ext>
            </a:extLst>
          </p:cNvPr>
          <p:cNvPicPr>
            <a:picLocks noGrp="1" noChangeAspect="1"/>
          </p:cNvPicPr>
          <p:nvPr>
            <p:ph type="pic" sz="quarter" idx="18"/>
          </p:nvPr>
        </p:nvPicPr>
        <p:blipFill rotWithShape="1">
          <a:blip r:embed="rId3">
            <a:extLst>
              <a:ext uri="{28A0092B-C50C-407E-A947-70E740481C1C}">
                <a14:useLocalDpi xmlns:a14="http://schemas.microsoft.com/office/drawing/2010/main" val="0"/>
              </a:ext>
            </a:extLst>
          </a:blip>
          <a:srcRect l="40829" r="29433"/>
          <a:stretch/>
        </p:blipFill>
        <p:spPr>
          <a:xfrm>
            <a:off x="9052555" y="-1"/>
            <a:ext cx="3207141" cy="6066209"/>
          </a:xfrm>
        </p:spPr>
      </p:pic>
      <p:sp>
        <p:nvSpPr>
          <p:cNvPr id="6" name="Title 5">
            <a:extLst>
              <a:ext uri="{FF2B5EF4-FFF2-40B4-BE49-F238E27FC236}">
                <a16:creationId xmlns:a16="http://schemas.microsoft.com/office/drawing/2014/main" id="{EAA26E70-033D-8501-DB83-99F5B122570D}"/>
              </a:ext>
            </a:extLst>
          </p:cNvPr>
          <p:cNvSpPr>
            <a:spLocks noGrp="1"/>
          </p:cNvSpPr>
          <p:nvPr>
            <p:ph type="title"/>
          </p:nvPr>
        </p:nvSpPr>
        <p:spPr>
          <a:xfrm>
            <a:off x="825500" y="1052736"/>
            <a:ext cx="6230621" cy="2513424"/>
          </a:xfrm>
        </p:spPr>
        <p:txBody>
          <a:bodyPr/>
          <a:lstStyle/>
          <a:p>
            <a:pPr algn="l"/>
            <a:r>
              <a:rPr lang="en-US" sz="2000" dirty="0"/>
              <a:t>Key Finding 2</a:t>
            </a:r>
            <a:br>
              <a:rPr lang="en-US" sz="2000" dirty="0"/>
            </a:br>
            <a:br>
              <a:rPr lang="en-US" dirty="0"/>
            </a:br>
            <a:r>
              <a:rPr lang="en-US" dirty="0"/>
              <a:t>Exploits in the wild</a:t>
            </a:r>
            <a:br>
              <a:rPr lang="en-US" dirty="0"/>
            </a:br>
            <a:br>
              <a:rPr lang="en-US" dirty="0"/>
            </a:br>
            <a:endParaRPr lang="en-SG" dirty="0"/>
          </a:p>
        </p:txBody>
      </p:sp>
      <p:sp>
        <p:nvSpPr>
          <p:cNvPr id="7" name="Slide Number Placeholder 6">
            <a:extLst>
              <a:ext uri="{FF2B5EF4-FFF2-40B4-BE49-F238E27FC236}">
                <a16:creationId xmlns:a16="http://schemas.microsoft.com/office/drawing/2014/main" id="{1487564F-CEA2-62E1-0944-B0184C01B674}"/>
              </a:ext>
            </a:extLst>
          </p:cNvPr>
          <p:cNvSpPr>
            <a:spLocks noGrp="1"/>
          </p:cNvSpPr>
          <p:nvPr>
            <p:ph type="sldNum" sz="quarter" idx="21"/>
          </p:nvPr>
        </p:nvSpPr>
        <p:spPr/>
        <p:txBody>
          <a:bodyPr/>
          <a:lstStyle/>
          <a:p>
            <a:r>
              <a:rPr lang="en-US" dirty="0"/>
              <a:t> </a:t>
            </a:r>
            <a:endParaRPr lang="en-SG" dirty="0"/>
          </a:p>
        </p:txBody>
      </p:sp>
      <p:sp>
        <p:nvSpPr>
          <p:cNvPr id="11" name="TextBox 10">
            <a:extLst>
              <a:ext uri="{FF2B5EF4-FFF2-40B4-BE49-F238E27FC236}">
                <a16:creationId xmlns:a16="http://schemas.microsoft.com/office/drawing/2014/main" id="{215A4A1C-A3CE-F601-ABEB-7D6B50AD9913}"/>
              </a:ext>
            </a:extLst>
          </p:cNvPr>
          <p:cNvSpPr txBox="1"/>
          <p:nvPr/>
        </p:nvSpPr>
        <p:spPr>
          <a:xfrm>
            <a:off x="720015" y="6284828"/>
            <a:ext cx="8490025" cy="219291"/>
          </a:xfrm>
          <a:prstGeom prst="rect">
            <a:avLst/>
          </a:prstGeom>
          <a:noFill/>
        </p:spPr>
        <p:txBody>
          <a:bodyPr wrap="square">
            <a:spAutoFit/>
          </a:bodyPr>
          <a:lstStyle/>
          <a:p>
            <a:r>
              <a:rPr lang="en-SG" sz="825" i="1" dirty="0">
                <a:solidFill>
                  <a:schemeClr val="bg1">
                    <a:lumMod val="75000"/>
                  </a:schemeClr>
                </a:solidFill>
              </a:rPr>
              <a:t>Photo credits to https://www.bleepingcomputer.com/news/security/microsoft-seo-poisoning-used-to-backdoor-targets-with-malware/</a:t>
            </a:r>
          </a:p>
        </p:txBody>
      </p:sp>
      <p:sp>
        <p:nvSpPr>
          <p:cNvPr id="2" name="TextBox 1">
            <a:extLst>
              <a:ext uri="{FF2B5EF4-FFF2-40B4-BE49-F238E27FC236}">
                <a16:creationId xmlns:a16="http://schemas.microsoft.com/office/drawing/2014/main" id="{0571DEB4-1EC2-8A67-BE4E-26EBCCBEEEBC}"/>
              </a:ext>
            </a:extLst>
          </p:cNvPr>
          <p:cNvSpPr txBox="1"/>
          <p:nvPr/>
        </p:nvSpPr>
        <p:spPr>
          <a:xfrm>
            <a:off x="825500" y="2802270"/>
            <a:ext cx="6029248" cy="461665"/>
          </a:xfrm>
          <a:prstGeom prst="rect">
            <a:avLst/>
          </a:prstGeom>
          <a:noFill/>
        </p:spPr>
        <p:txBody>
          <a:bodyPr wrap="square" rtlCol="0">
            <a:spAutoFit/>
          </a:bodyPr>
          <a:lstStyle/>
          <a:p>
            <a:r>
              <a:rPr lang="zh-CN" altLang="en-US" dirty="0">
                <a:solidFill>
                  <a:schemeClr val="accent2">
                    <a:lumMod val="20000"/>
                    <a:lumOff val="80000"/>
                  </a:schemeClr>
                </a:solidFill>
                <a:latin typeface="+mn-ea"/>
                <a:ea typeface="+mn-ea"/>
              </a:rPr>
              <a:t>现实中的滥用情况</a:t>
            </a:r>
            <a:endParaRPr lang="en-AU" altLang="zh-CN" dirty="0">
              <a:solidFill>
                <a:schemeClr val="accent2">
                  <a:lumMod val="20000"/>
                  <a:lumOff val="80000"/>
                </a:schemeClr>
              </a:solidFill>
              <a:latin typeface="+mn-ea"/>
              <a:ea typeface="+mn-ea"/>
            </a:endParaRPr>
          </a:p>
        </p:txBody>
      </p:sp>
    </p:spTree>
    <p:extLst>
      <p:ext uri="{BB962C8B-B14F-4D97-AF65-F5344CB8AC3E}">
        <p14:creationId xmlns:p14="http://schemas.microsoft.com/office/powerpoint/2010/main" val="5223003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52C5459-75E2-F329-3223-07AD0D293ADA}"/>
              </a:ext>
            </a:extLst>
          </p:cNvPr>
          <p:cNvSpPr>
            <a:spLocks noGrp="1"/>
          </p:cNvSpPr>
          <p:nvPr>
            <p:ph type="body" sz="quarter" idx="10"/>
          </p:nvPr>
        </p:nvSpPr>
        <p:spPr>
          <a:xfrm>
            <a:off x="876300" y="1667167"/>
            <a:ext cx="5183027" cy="4110178"/>
          </a:xfrm>
        </p:spPr>
        <p:txBody>
          <a:bodyPr>
            <a:normAutofit lnSpcReduction="10000"/>
          </a:bodyPr>
          <a:lstStyle/>
          <a:p>
            <a:pPr>
              <a:spcBef>
                <a:spcPts val="0"/>
              </a:spcBef>
              <a:spcAft>
                <a:spcPts val="1200"/>
              </a:spcAft>
            </a:pPr>
            <a:r>
              <a:rPr lang="en-US" altLang="zh-CN" sz="1600" i="1" dirty="0">
                <a:solidFill>
                  <a:schemeClr val="tx1"/>
                </a:solidFill>
              </a:rPr>
              <a:t>Have</a:t>
            </a:r>
            <a:r>
              <a:rPr lang="zh-CN" altLang="en-US" sz="1600" i="1" dirty="0">
                <a:solidFill>
                  <a:schemeClr val="tx1"/>
                </a:solidFill>
              </a:rPr>
              <a:t> </a:t>
            </a:r>
            <a:r>
              <a:rPr lang="en-US" altLang="zh-CN" sz="1600" i="1" dirty="0">
                <a:solidFill>
                  <a:schemeClr val="tx1"/>
                </a:solidFill>
              </a:rPr>
              <a:t>our</a:t>
            </a:r>
            <a:r>
              <a:rPr lang="zh-CN" altLang="en-US" sz="1600" i="1" dirty="0">
                <a:solidFill>
                  <a:schemeClr val="tx1"/>
                </a:solidFill>
              </a:rPr>
              <a:t> </a:t>
            </a:r>
            <a:r>
              <a:rPr lang="en-US" altLang="zh-CN" sz="1600" i="1" dirty="0">
                <a:solidFill>
                  <a:schemeClr val="tx1"/>
                </a:solidFill>
              </a:rPr>
              <a:t>identified</a:t>
            </a:r>
            <a:r>
              <a:rPr lang="zh-CN" altLang="en-US" sz="1600" i="1" dirty="0">
                <a:solidFill>
                  <a:schemeClr val="tx1"/>
                </a:solidFill>
              </a:rPr>
              <a:t> </a:t>
            </a:r>
            <a:r>
              <a:rPr lang="en-US" altLang="zh-CN" sz="1600" i="1" dirty="0">
                <a:solidFill>
                  <a:schemeClr val="tx1"/>
                </a:solidFill>
              </a:rPr>
              <a:t>undocumented</a:t>
            </a:r>
            <a:r>
              <a:rPr lang="zh-CN" altLang="en-US" sz="1600" i="1" dirty="0">
                <a:solidFill>
                  <a:schemeClr val="tx1"/>
                </a:solidFill>
              </a:rPr>
              <a:t> </a:t>
            </a:r>
            <a:r>
              <a:rPr lang="en-US" altLang="zh-CN" sz="1600" i="1" dirty="0">
                <a:solidFill>
                  <a:schemeClr val="tx1"/>
                </a:solidFill>
              </a:rPr>
              <a:t>channels</a:t>
            </a:r>
            <a:r>
              <a:rPr lang="zh-CN" altLang="en-US" sz="1600" i="1" dirty="0">
                <a:solidFill>
                  <a:schemeClr val="tx1"/>
                </a:solidFill>
              </a:rPr>
              <a:t> </a:t>
            </a:r>
            <a:r>
              <a:rPr lang="en-US" altLang="zh-CN" sz="1600" i="1" dirty="0">
                <a:solidFill>
                  <a:schemeClr val="tx1"/>
                </a:solidFill>
              </a:rPr>
              <a:t>already</a:t>
            </a:r>
            <a:r>
              <a:rPr lang="zh-CN" altLang="en-US" sz="1600" i="1" dirty="0">
                <a:solidFill>
                  <a:schemeClr val="tx1"/>
                </a:solidFill>
              </a:rPr>
              <a:t> </a:t>
            </a:r>
            <a:r>
              <a:rPr lang="en-US" altLang="zh-CN" sz="1600" i="1" dirty="0">
                <a:solidFill>
                  <a:schemeClr val="tx1"/>
                </a:solidFill>
              </a:rPr>
              <a:t>been</a:t>
            </a:r>
            <a:r>
              <a:rPr lang="zh-CN" altLang="en-US" sz="1600" i="1" dirty="0">
                <a:solidFill>
                  <a:schemeClr val="tx1"/>
                </a:solidFill>
              </a:rPr>
              <a:t> </a:t>
            </a:r>
            <a:r>
              <a:rPr lang="en-US" altLang="zh-CN" sz="1600" i="1" dirty="0">
                <a:solidFill>
                  <a:schemeClr val="tx1"/>
                </a:solidFill>
              </a:rPr>
              <a:t>(ab)used</a:t>
            </a:r>
            <a:r>
              <a:rPr lang="zh-CN" altLang="en-US" sz="1600" i="1" dirty="0">
                <a:solidFill>
                  <a:schemeClr val="tx1"/>
                </a:solidFill>
              </a:rPr>
              <a:t> </a:t>
            </a:r>
            <a:r>
              <a:rPr lang="en-US" altLang="zh-CN" sz="1600" i="1" dirty="0">
                <a:solidFill>
                  <a:schemeClr val="tx1"/>
                </a:solidFill>
              </a:rPr>
              <a:t>in</a:t>
            </a:r>
            <a:r>
              <a:rPr lang="zh-CN" altLang="en-US" sz="1600" i="1" dirty="0">
                <a:solidFill>
                  <a:schemeClr val="tx1"/>
                </a:solidFill>
              </a:rPr>
              <a:t> </a:t>
            </a:r>
            <a:r>
              <a:rPr lang="en-US" altLang="zh-CN" sz="1600" i="1" dirty="0">
                <a:solidFill>
                  <a:schemeClr val="tx1"/>
                </a:solidFill>
              </a:rPr>
              <a:t>the</a:t>
            </a:r>
            <a:r>
              <a:rPr lang="zh-CN" altLang="en-US" sz="1600" i="1" dirty="0">
                <a:solidFill>
                  <a:schemeClr val="tx1"/>
                </a:solidFill>
              </a:rPr>
              <a:t> </a:t>
            </a:r>
            <a:r>
              <a:rPr lang="en-US" altLang="zh-CN" sz="1600" i="1" dirty="0">
                <a:solidFill>
                  <a:schemeClr val="tx1"/>
                </a:solidFill>
              </a:rPr>
              <a:t>wild?</a:t>
            </a:r>
            <a:r>
              <a:rPr lang="zh-CN" altLang="en-US" sz="1600" i="1" dirty="0">
                <a:solidFill>
                  <a:schemeClr val="tx1"/>
                </a:solidFill>
              </a:rPr>
              <a:t> </a:t>
            </a:r>
            <a:endParaRPr lang="en-AU" altLang="zh-CN" sz="1600" i="1" dirty="0">
              <a:solidFill>
                <a:schemeClr val="tx1"/>
              </a:solidFill>
            </a:endParaRPr>
          </a:p>
          <a:p>
            <a:pPr>
              <a:spcBef>
                <a:spcPts val="0"/>
              </a:spcBef>
              <a:spcAft>
                <a:spcPts val="1200"/>
              </a:spcAft>
            </a:pPr>
            <a:endParaRPr lang="en-US" altLang="zh-CN" sz="1600" i="1" dirty="0">
              <a:solidFill>
                <a:schemeClr val="tx1"/>
              </a:solidFill>
            </a:endParaRPr>
          </a:p>
          <a:p>
            <a:pPr>
              <a:spcBef>
                <a:spcPts val="0"/>
              </a:spcBef>
              <a:spcAft>
                <a:spcPts val="1200"/>
              </a:spcAft>
            </a:pPr>
            <a:r>
              <a:rPr lang="en-US" altLang="zh-CN" sz="1600" dirty="0">
                <a:solidFill>
                  <a:schemeClr val="tx1"/>
                </a:solidFill>
              </a:rPr>
              <a:t>We</a:t>
            </a:r>
            <a:r>
              <a:rPr lang="zh-CN" altLang="en-US" sz="1600" dirty="0">
                <a:solidFill>
                  <a:schemeClr val="tx1"/>
                </a:solidFill>
              </a:rPr>
              <a:t> </a:t>
            </a:r>
            <a:r>
              <a:rPr lang="en-US" altLang="zh-CN" sz="1600" dirty="0">
                <a:solidFill>
                  <a:schemeClr val="tx1"/>
                </a:solidFill>
              </a:rPr>
              <a:t>test</a:t>
            </a:r>
            <a:r>
              <a:rPr lang="zh-CN" altLang="en-US" sz="1600" dirty="0">
                <a:solidFill>
                  <a:schemeClr val="tx1"/>
                </a:solidFill>
              </a:rPr>
              <a:t> </a:t>
            </a:r>
            <a:r>
              <a:rPr lang="en-US" altLang="zh-CN" sz="1600" dirty="0">
                <a:solidFill>
                  <a:schemeClr val="tx1"/>
                </a:solidFill>
              </a:rPr>
              <a:t>the</a:t>
            </a:r>
            <a:r>
              <a:rPr lang="zh-CN" altLang="en-US" sz="1600" dirty="0">
                <a:solidFill>
                  <a:schemeClr val="tx1"/>
                </a:solidFill>
              </a:rPr>
              <a:t> </a:t>
            </a:r>
            <a:r>
              <a:rPr lang="en-SG" altLang="zh-CN" sz="1600" dirty="0">
                <a:solidFill>
                  <a:schemeClr val="tx1"/>
                </a:solidFill>
              </a:rPr>
              <a:t>top 150 apps</a:t>
            </a:r>
            <a:r>
              <a:rPr lang="zh-CN" altLang="en-US" sz="1600" dirty="0">
                <a:solidFill>
                  <a:schemeClr val="tx1"/>
                </a:solidFill>
              </a:rPr>
              <a:t> </a:t>
            </a:r>
            <a:r>
              <a:rPr lang="en-US" altLang="zh-CN" sz="1600" dirty="0">
                <a:solidFill>
                  <a:schemeClr val="tx1"/>
                </a:solidFill>
              </a:rPr>
              <a:t>from</a:t>
            </a:r>
            <a:r>
              <a:rPr lang="zh-CN" altLang="en-US" sz="1600" dirty="0">
                <a:solidFill>
                  <a:schemeClr val="tx1"/>
                </a:solidFill>
              </a:rPr>
              <a:t> </a:t>
            </a:r>
            <a:r>
              <a:rPr lang="en-US" altLang="zh-CN" sz="1600" dirty="0">
                <a:solidFill>
                  <a:schemeClr val="tx1"/>
                </a:solidFill>
              </a:rPr>
              <a:t>the Google</a:t>
            </a:r>
            <a:r>
              <a:rPr lang="zh-CN" altLang="en-US" sz="1600" dirty="0">
                <a:solidFill>
                  <a:schemeClr val="tx1"/>
                </a:solidFill>
              </a:rPr>
              <a:t> </a:t>
            </a:r>
            <a:r>
              <a:rPr lang="en-US" altLang="zh-CN" sz="1600" dirty="0">
                <a:solidFill>
                  <a:schemeClr val="tx1"/>
                </a:solidFill>
              </a:rPr>
              <a:t>Play</a:t>
            </a:r>
            <a:r>
              <a:rPr lang="zh-CN" altLang="en-US" sz="1600" dirty="0">
                <a:solidFill>
                  <a:schemeClr val="tx1"/>
                </a:solidFill>
              </a:rPr>
              <a:t> </a:t>
            </a:r>
            <a:r>
              <a:rPr lang="en-US" altLang="zh-CN" sz="1600" dirty="0">
                <a:solidFill>
                  <a:schemeClr val="tx1"/>
                </a:solidFill>
              </a:rPr>
              <a:t>Store</a:t>
            </a:r>
            <a:r>
              <a:rPr lang="zh-CN" altLang="en-US" sz="1600" dirty="0">
                <a:solidFill>
                  <a:schemeClr val="tx1"/>
                </a:solidFill>
              </a:rPr>
              <a:t> </a:t>
            </a:r>
            <a:r>
              <a:rPr lang="en-US" altLang="zh-CN" sz="1600" dirty="0">
                <a:solidFill>
                  <a:schemeClr val="tx1"/>
                </a:solidFill>
              </a:rPr>
              <a:t>and</a:t>
            </a:r>
            <a:r>
              <a:rPr lang="zh-CN" altLang="en-US" sz="1600" dirty="0">
                <a:solidFill>
                  <a:schemeClr val="tx1"/>
                </a:solidFill>
              </a:rPr>
              <a:t> </a:t>
            </a:r>
            <a:r>
              <a:rPr lang="en-US" altLang="zh-CN" sz="1600" dirty="0">
                <a:solidFill>
                  <a:schemeClr val="tx1"/>
                </a:solidFill>
              </a:rPr>
              <a:t>another</a:t>
            </a:r>
            <a:r>
              <a:rPr lang="zh-CN" altLang="en-US" sz="1600" dirty="0">
                <a:solidFill>
                  <a:schemeClr val="tx1"/>
                </a:solidFill>
              </a:rPr>
              <a:t> </a:t>
            </a:r>
            <a:r>
              <a:rPr lang="en-US" altLang="zh-CN" sz="1600" dirty="0">
                <a:solidFill>
                  <a:schemeClr val="tx1"/>
                </a:solidFill>
              </a:rPr>
              <a:t>150</a:t>
            </a:r>
            <a:r>
              <a:rPr lang="zh-CN" altLang="en-US" sz="1600" dirty="0">
                <a:solidFill>
                  <a:schemeClr val="tx1"/>
                </a:solidFill>
              </a:rPr>
              <a:t> </a:t>
            </a:r>
            <a:r>
              <a:rPr lang="en-US" altLang="zh-CN" sz="1600" dirty="0">
                <a:solidFill>
                  <a:schemeClr val="tx1"/>
                </a:solidFill>
              </a:rPr>
              <a:t>apps</a:t>
            </a:r>
            <a:r>
              <a:rPr lang="zh-CN" altLang="en-US" sz="1600" dirty="0">
                <a:solidFill>
                  <a:schemeClr val="tx1"/>
                </a:solidFill>
              </a:rPr>
              <a:t> </a:t>
            </a:r>
            <a:r>
              <a:rPr lang="en-US" altLang="zh-CN" sz="1600" dirty="0">
                <a:solidFill>
                  <a:schemeClr val="tx1"/>
                </a:solidFill>
              </a:rPr>
              <a:t>from</a:t>
            </a:r>
            <a:r>
              <a:rPr lang="zh-CN" altLang="en-US" sz="1600" dirty="0">
                <a:solidFill>
                  <a:schemeClr val="tx1"/>
                </a:solidFill>
              </a:rPr>
              <a:t> </a:t>
            </a:r>
            <a:r>
              <a:rPr lang="en-US" altLang="zh-CN" sz="1600" dirty="0">
                <a:solidFill>
                  <a:schemeClr val="tx1"/>
                </a:solidFill>
              </a:rPr>
              <a:t>an alternative app store (Xiaomi App Store).</a:t>
            </a:r>
            <a:r>
              <a:rPr lang="en-SG" altLang="zh-CN" sz="1600" dirty="0">
                <a:solidFill>
                  <a:schemeClr val="tx1"/>
                </a:solidFill>
              </a:rPr>
              <a:t> </a:t>
            </a:r>
            <a:endParaRPr lang="en-US" sz="1600" dirty="0">
              <a:solidFill>
                <a:schemeClr val="tx1"/>
              </a:solidFill>
            </a:endParaRPr>
          </a:p>
          <a:p>
            <a:pPr lvl="1">
              <a:spcBef>
                <a:spcPts val="0"/>
              </a:spcBef>
              <a:spcAft>
                <a:spcPts val="1200"/>
              </a:spcAft>
              <a:buFont typeface="Arial" panose="020B0604020202020204" pitchFamily="34" charset="0"/>
              <a:buChar char="•"/>
            </a:pPr>
            <a:r>
              <a:rPr lang="en-US" sz="1600" b="1" dirty="0">
                <a:solidFill>
                  <a:schemeClr val="tx1"/>
                </a:solidFill>
              </a:rPr>
              <a:t>12 out of </a:t>
            </a:r>
            <a:r>
              <a:rPr lang="en-US" altLang="zh-CN" sz="1600" b="1" dirty="0">
                <a:solidFill>
                  <a:schemeClr val="tx1"/>
                </a:solidFill>
              </a:rPr>
              <a:t>300</a:t>
            </a:r>
            <a:r>
              <a:rPr lang="zh-CN" altLang="en-US" sz="1600" b="1" dirty="0">
                <a:solidFill>
                  <a:schemeClr val="tx1"/>
                </a:solidFill>
              </a:rPr>
              <a:t> </a:t>
            </a:r>
            <a:r>
              <a:rPr lang="en-US" sz="1600" b="1" dirty="0">
                <a:solidFill>
                  <a:schemeClr val="tx1"/>
                </a:solidFill>
              </a:rPr>
              <a:t>analyzed apps</a:t>
            </a:r>
            <a:r>
              <a:rPr lang="en-US" sz="1600" dirty="0">
                <a:solidFill>
                  <a:schemeClr val="tx1"/>
                </a:solidFill>
              </a:rPr>
              <a:t> have relevant behaviors. </a:t>
            </a:r>
          </a:p>
          <a:p>
            <a:pPr lvl="1">
              <a:spcBef>
                <a:spcPts val="0"/>
              </a:spcBef>
              <a:spcAft>
                <a:spcPts val="1200"/>
              </a:spcAft>
              <a:buFont typeface="Arial" panose="020B0604020202020204" pitchFamily="34" charset="0"/>
              <a:buChar char="•"/>
            </a:pPr>
            <a:r>
              <a:rPr lang="en-US" sz="1600" dirty="0">
                <a:solidFill>
                  <a:schemeClr val="tx1"/>
                </a:solidFill>
              </a:rPr>
              <a:t>All their accesses are through </a:t>
            </a:r>
            <a:r>
              <a:rPr lang="en-US" sz="1600" b="1" dirty="0">
                <a:solidFill>
                  <a:schemeClr val="tx1"/>
                </a:solidFill>
              </a:rPr>
              <a:t>undocumented</a:t>
            </a:r>
            <a:r>
              <a:rPr lang="en-US" sz="1600" dirty="0">
                <a:solidFill>
                  <a:schemeClr val="tx1"/>
                </a:solidFill>
              </a:rPr>
              <a:t> access channels.</a:t>
            </a:r>
          </a:p>
          <a:p>
            <a:pPr lvl="1">
              <a:spcBef>
                <a:spcPts val="0"/>
              </a:spcBef>
              <a:spcAft>
                <a:spcPts val="1200"/>
              </a:spcAft>
              <a:buFont typeface="Arial" panose="020B0604020202020204" pitchFamily="34" charset="0"/>
              <a:buChar char="•"/>
            </a:pPr>
            <a:r>
              <a:rPr lang="en-US" altLang="zh-CN" sz="1600" dirty="0"/>
              <a:t>The</a:t>
            </a:r>
            <a:r>
              <a:rPr lang="zh-CN" altLang="en-US" sz="1600" dirty="0"/>
              <a:t> </a:t>
            </a:r>
            <a:r>
              <a:rPr lang="en-US" altLang="zh-CN" sz="1600" dirty="0"/>
              <a:t>broad</a:t>
            </a:r>
            <a:r>
              <a:rPr lang="zh-CN" altLang="en-US" sz="1600" dirty="0"/>
              <a:t> </a:t>
            </a:r>
            <a:r>
              <a:rPr lang="en-US" altLang="zh-CN" sz="1600" dirty="0"/>
              <a:t>UUI</a:t>
            </a:r>
            <a:r>
              <a:rPr lang="zh-CN" altLang="en-US" sz="1600" dirty="0"/>
              <a:t> </a:t>
            </a:r>
            <a:r>
              <a:rPr lang="en-US" altLang="zh-CN" sz="1600" dirty="0"/>
              <a:t>collection</a:t>
            </a:r>
            <a:r>
              <a:rPr lang="zh-CN" altLang="en-US" sz="1600" dirty="0"/>
              <a:t> </a:t>
            </a:r>
            <a:r>
              <a:rPr lang="en-US" altLang="zh-CN" sz="1600" dirty="0"/>
              <a:t>by</a:t>
            </a:r>
            <a:r>
              <a:rPr lang="zh-CN" altLang="en-US" sz="1600" dirty="0"/>
              <a:t> </a:t>
            </a:r>
            <a:r>
              <a:rPr lang="en-US" altLang="zh-CN" sz="1600" dirty="0"/>
              <a:t>apps</a:t>
            </a:r>
            <a:r>
              <a:rPr lang="zh-CN" altLang="en-US" sz="1600" dirty="0"/>
              <a:t> </a:t>
            </a:r>
            <a:r>
              <a:rPr lang="en-US" altLang="zh-CN" sz="1600" dirty="0"/>
              <a:t>in</a:t>
            </a:r>
            <a:r>
              <a:rPr lang="zh-CN" altLang="en-US" sz="1600" dirty="0"/>
              <a:t> </a:t>
            </a:r>
            <a:r>
              <a:rPr lang="en-US" altLang="zh-CN" sz="1600" dirty="0"/>
              <a:t>the</a:t>
            </a:r>
            <a:r>
              <a:rPr lang="zh-CN" altLang="en-US" sz="1600" dirty="0"/>
              <a:t> </a:t>
            </a:r>
            <a:r>
              <a:rPr lang="en-US" altLang="zh-CN" sz="1600" dirty="0"/>
              <a:t>wild</a:t>
            </a:r>
            <a:r>
              <a:rPr lang="zh-CN" altLang="en-US" sz="1600" dirty="0"/>
              <a:t> </a:t>
            </a:r>
            <a:r>
              <a:rPr lang="en-US" altLang="zh-CN" sz="1600" dirty="0"/>
              <a:t>is</a:t>
            </a:r>
            <a:r>
              <a:rPr lang="zh-CN" altLang="en-US" sz="1600" dirty="0"/>
              <a:t> </a:t>
            </a:r>
            <a:r>
              <a:rPr lang="en-US" altLang="zh-CN" sz="1600" dirty="0"/>
              <a:t>not</a:t>
            </a:r>
            <a:r>
              <a:rPr lang="zh-CN" altLang="en-US" sz="1600" dirty="0"/>
              <a:t> </a:t>
            </a:r>
            <a:r>
              <a:rPr lang="en-US" altLang="zh-CN" sz="1600" dirty="0"/>
              <a:t>observed</a:t>
            </a:r>
            <a:r>
              <a:rPr lang="zh-CN" altLang="en-US" sz="1600" dirty="0"/>
              <a:t> </a:t>
            </a:r>
            <a:r>
              <a:rPr lang="en-US" altLang="zh-CN" sz="1600" dirty="0"/>
              <a:t>in</a:t>
            </a:r>
            <a:r>
              <a:rPr lang="zh-CN" altLang="en-US" sz="1600" dirty="0"/>
              <a:t> </a:t>
            </a:r>
            <a:r>
              <a:rPr lang="en-US" altLang="zh-CN" sz="1600" dirty="0"/>
              <a:t>our</a:t>
            </a:r>
            <a:r>
              <a:rPr lang="zh-CN" altLang="en-US" sz="1600" dirty="0"/>
              <a:t> </a:t>
            </a:r>
            <a:r>
              <a:rPr lang="en-US" altLang="zh-CN" sz="1600" dirty="0"/>
              <a:t>study.</a:t>
            </a:r>
            <a:endParaRPr lang="en-SG" sz="1600" dirty="0">
              <a:solidFill>
                <a:schemeClr val="tx1"/>
              </a:solidFill>
            </a:endParaRPr>
          </a:p>
        </p:txBody>
      </p:sp>
      <p:sp>
        <p:nvSpPr>
          <p:cNvPr id="4" name="Slide Number Placeholder 3">
            <a:extLst>
              <a:ext uri="{FF2B5EF4-FFF2-40B4-BE49-F238E27FC236}">
                <a16:creationId xmlns:a16="http://schemas.microsoft.com/office/drawing/2014/main" id="{0F7727E5-E482-3527-9227-A63F13EE28CD}"/>
              </a:ext>
            </a:extLst>
          </p:cNvPr>
          <p:cNvSpPr>
            <a:spLocks noGrp="1"/>
          </p:cNvSpPr>
          <p:nvPr>
            <p:ph type="sldNum" sz="quarter" idx="13"/>
          </p:nvPr>
        </p:nvSpPr>
        <p:spPr/>
        <p:txBody>
          <a:bodyPr/>
          <a:lstStyle/>
          <a:p>
            <a:fld id="{71C63AB4-6DC0-4902-8E9D-B5377E74E401}" type="slidenum">
              <a:rPr lang="en-SG" smtClean="0"/>
              <a:t>26</a:t>
            </a:fld>
            <a:endParaRPr lang="en-SG"/>
          </a:p>
        </p:txBody>
      </p:sp>
      <p:sp>
        <p:nvSpPr>
          <p:cNvPr id="7" name="TextBox 6">
            <a:extLst>
              <a:ext uri="{FF2B5EF4-FFF2-40B4-BE49-F238E27FC236}">
                <a16:creationId xmlns:a16="http://schemas.microsoft.com/office/drawing/2014/main" id="{7AE03C15-D0E6-D764-7FED-55421E46717B}"/>
              </a:ext>
            </a:extLst>
          </p:cNvPr>
          <p:cNvSpPr txBox="1"/>
          <p:nvPr/>
        </p:nvSpPr>
        <p:spPr>
          <a:xfrm>
            <a:off x="8069297" y="1940122"/>
            <a:ext cx="3764987" cy="276999"/>
          </a:xfrm>
          <a:prstGeom prst="rect">
            <a:avLst/>
          </a:prstGeom>
          <a:noFill/>
        </p:spPr>
        <p:txBody>
          <a:bodyPr wrap="square">
            <a:spAutoFit/>
          </a:bodyPr>
          <a:lstStyle/>
          <a:p>
            <a:pPr algn="r"/>
            <a:r>
              <a:rPr lang="en-US" sz="1200" i="1" dirty="0">
                <a:solidFill>
                  <a:schemeClr val="tx2">
                    <a:lumMod val="75000"/>
                  </a:schemeClr>
                </a:solidFill>
              </a:rPr>
              <a:t>List of apps found potential UUI collection</a:t>
            </a:r>
            <a:endParaRPr lang="en-SG" sz="1200" i="1" dirty="0">
              <a:solidFill>
                <a:schemeClr val="tx2">
                  <a:lumMod val="75000"/>
                </a:schemeClr>
              </a:solidFill>
            </a:endParaRPr>
          </a:p>
        </p:txBody>
      </p:sp>
      <p:graphicFrame>
        <p:nvGraphicFramePr>
          <p:cNvPr id="5" name="Table 5">
            <a:extLst>
              <a:ext uri="{FF2B5EF4-FFF2-40B4-BE49-F238E27FC236}">
                <a16:creationId xmlns:a16="http://schemas.microsoft.com/office/drawing/2014/main" id="{0C275A90-A8D2-3363-5BCA-2D378A346157}"/>
              </a:ext>
            </a:extLst>
          </p:cNvPr>
          <p:cNvGraphicFramePr>
            <a:graphicFrameLocks noGrp="1"/>
          </p:cNvGraphicFramePr>
          <p:nvPr>
            <p:extLst>
              <p:ext uri="{D42A27DB-BD31-4B8C-83A1-F6EECF244321}">
                <p14:modId xmlns:p14="http://schemas.microsoft.com/office/powerpoint/2010/main" val="468144437"/>
              </p:ext>
            </p:extLst>
          </p:nvPr>
        </p:nvGraphicFramePr>
        <p:xfrm>
          <a:off x="6487794" y="2217121"/>
          <a:ext cx="5297005" cy="3322320"/>
        </p:xfrm>
        <a:graphic>
          <a:graphicData uri="http://schemas.openxmlformats.org/drawingml/2006/table">
            <a:tbl>
              <a:tblPr firstRow="1" bandRow="1">
                <a:tableStyleId>{5C22544A-7EE6-4342-B048-85BDC9FD1C3A}</a:tableStyleId>
              </a:tblPr>
              <a:tblGrid>
                <a:gridCol w="232011">
                  <a:extLst>
                    <a:ext uri="{9D8B030D-6E8A-4147-A177-3AD203B41FA5}">
                      <a16:colId xmlns:a16="http://schemas.microsoft.com/office/drawing/2014/main" val="2324827753"/>
                    </a:ext>
                  </a:extLst>
                </a:gridCol>
                <a:gridCol w="1542197">
                  <a:extLst>
                    <a:ext uri="{9D8B030D-6E8A-4147-A177-3AD203B41FA5}">
                      <a16:colId xmlns:a16="http://schemas.microsoft.com/office/drawing/2014/main" val="108896954"/>
                    </a:ext>
                  </a:extLst>
                </a:gridCol>
                <a:gridCol w="921223">
                  <a:extLst>
                    <a:ext uri="{9D8B030D-6E8A-4147-A177-3AD203B41FA5}">
                      <a16:colId xmlns:a16="http://schemas.microsoft.com/office/drawing/2014/main" val="3323633230"/>
                    </a:ext>
                  </a:extLst>
                </a:gridCol>
                <a:gridCol w="1371600">
                  <a:extLst>
                    <a:ext uri="{9D8B030D-6E8A-4147-A177-3AD203B41FA5}">
                      <a16:colId xmlns:a16="http://schemas.microsoft.com/office/drawing/2014/main" val="1498704853"/>
                    </a:ext>
                  </a:extLst>
                </a:gridCol>
                <a:gridCol w="1229974">
                  <a:extLst>
                    <a:ext uri="{9D8B030D-6E8A-4147-A177-3AD203B41FA5}">
                      <a16:colId xmlns:a16="http://schemas.microsoft.com/office/drawing/2014/main" val="3328117894"/>
                    </a:ext>
                  </a:extLst>
                </a:gridCol>
              </a:tblGrid>
              <a:tr h="239151">
                <a:tc>
                  <a:txBody>
                    <a:bodyPr/>
                    <a:lstStyle/>
                    <a:p>
                      <a:pPr algn="l"/>
                      <a:r>
                        <a:rPr lang="en-AU" sz="1000" dirty="0">
                          <a:latin typeface="Calibri" panose="020F0502020204030204" pitchFamily="34" charset="0"/>
                          <a:ea typeface="Calibri" panose="020F0502020204030204" pitchFamily="34" charset="0"/>
                          <a:cs typeface="Calibri" panose="020F0502020204030204" pitchFamily="34" charset="0"/>
                        </a:rPr>
                        <a:t>#</a:t>
                      </a:r>
                    </a:p>
                  </a:txBody>
                  <a:tcPr marL="45720" marR="45720" anchor="ctr"/>
                </a:tc>
                <a:tc>
                  <a:txBody>
                    <a:bodyPr/>
                    <a:lstStyle/>
                    <a:p>
                      <a:pPr algn="l"/>
                      <a:r>
                        <a:rPr lang="en-AU" sz="1000" dirty="0">
                          <a:latin typeface="Calibri" panose="020F0502020204030204" pitchFamily="34" charset="0"/>
                          <a:ea typeface="Calibri" panose="020F0502020204030204" pitchFamily="34" charset="0"/>
                          <a:cs typeface="Calibri" panose="020F0502020204030204" pitchFamily="34" charset="0"/>
                        </a:rPr>
                        <a:t>App package name</a:t>
                      </a:r>
                    </a:p>
                  </a:txBody>
                  <a:tcPr marL="45720" marR="45720" anchor="ctr"/>
                </a:tc>
                <a:tc>
                  <a:txBody>
                    <a:bodyPr/>
                    <a:lstStyle/>
                    <a:p>
                      <a:pPr algn="l"/>
                      <a:r>
                        <a:rPr lang="en-AU" sz="1000" dirty="0">
                          <a:latin typeface="Calibri" panose="020F0502020204030204" pitchFamily="34" charset="0"/>
                          <a:ea typeface="Calibri" panose="020F0502020204030204" pitchFamily="34" charset="0"/>
                          <a:cs typeface="Calibri" panose="020F0502020204030204" pitchFamily="34" charset="0"/>
                        </a:rPr>
                        <a:t>Downloads (by Dec 2021)</a:t>
                      </a:r>
                    </a:p>
                  </a:txBody>
                  <a:tcPr marL="45720" marR="45720" anchor="ctr"/>
                </a:tc>
                <a:tc>
                  <a:txBody>
                    <a:bodyPr/>
                    <a:lstStyle/>
                    <a:p>
                      <a:pPr algn="l"/>
                      <a:r>
                        <a:rPr lang="en-AU" sz="1000" dirty="0">
                          <a:latin typeface="Calibri" panose="020F0502020204030204" pitchFamily="34" charset="0"/>
                          <a:ea typeface="Calibri" panose="020F0502020204030204" pitchFamily="34" charset="0"/>
                          <a:cs typeface="Calibri" panose="020F0502020204030204" pitchFamily="34" charset="0"/>
                        </a:rPr>
                        <a:t>Involved UUIs</a:t>
                      </a:r>
                    </a:p>
                  </a:txBody>
                  <a:tcPr marL="45720" marR="45720" anchor="ctr"/>
                </a:tc>
                <a:tc>
                  <a:txBody>
                    <a:bodyPr/>
                    <a:lstStyle/>
                    <a:p>
                      <a:pPr algn="l"/>
                      <a:r>
                        <a:rPr lang="en-AU" sz="1000" dirty="0">
                          <a:latin typeface="Calibri" panose="020F0502020204030204" pitchFamily="34" charset="0"/>
                          <a:ea typeface="Calibri" panose="020F0502020204030204" pitchFamily="34" charset="0"/>
                          <a:cs typeface="Calibri" panose="020F0502020204030204" pitchFamily="34" charset="0"/>
                        </a:rPr>
                        <a:t>Access channels</a:t>
                      </a:r>
                    </a:p>
                  </a:txBody>
                  <a:tcPr marL="45720" marR="45720" anchor="ctr"/>
                </a:tc>
                <a:extLst>
                  <a:ext uri="{0D108BD9-81ED-4DB2-BD59-A6C34878D82A}">
                    <a16:rowId xmlns:a16="http://schemas.microsoft.com/office/drawing/2014/main" val="3184225613"/>
                  </a:ext>
                </a:extLst>
              </a:tr>
              <a:tr h="239151">
                <a:tc>
                  <a:txBody>
                    <a:bodyPr/>
                    <a:lstStyle/>
                    <a:p>
                      <a:pPr algn="l" fontAlgn="b"/>
                      <a:r>
                        <a:rPr lang="en-AU" sz="10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1</a:t>
                      </a:r>
                    </a:p>
                  </a:txBody>
                  <a:tcPr marL="45720" marR="45720" anchor="ctr"/>
                </a:tc>
                <a:tc>
                  <a:txBody>
                    <a:bodyPr/>
                    <a:lstStyle/>
                    <a:p>
                      <a:pPr algn="l" fontAlgn="b"/>
                      <a:r>
                        <a:rPr lang="en-AU" sz="10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com.kwai.m2u       </a:t>
                      </a:r>
                    </a:p>
                  </a:txBody>
                  <a:tcPr marL="45720" marR="45720" anchor="ctr"/>
                </a:tc>
                <a:tc>
                  <a:txBody>
                    <a:bodyPr/>
                    <a:lstStyle/>
                    <a:p>
                      <a:pPr algn="l" fontAlgn="b"/>
                      <a:r>
                        <a:rPr lang="en-AU" sz="10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81mil+</a:t>
                      </a:r>
                    </a:p>
                  </a:txBody>
                  <a:tcPr marL="45720" marR="45720" anchor="ctr"/>
                </a:tc>
                <a:tc>
                  <a:txBody>
                    <a:bodyPr/>
                    <a:lstStyle/>
                    <a:p>
                      <a:pPr algn="l"/>
                      <a:r>
                        <a:rPr lang="en-AU" sz="1000" dirty="0">
                          <a:latin typeface="Calibri" panose="020F0502020204030204" pitchFamily="34" charset="0"/>
                          <a:ea typeface="Calibri" panose="020F0502020204030204" pitchFamily="34" charset="0"/>
                          <a:cs typeface="Calibri" panose="020F0502020204030204" pitchFamily="34" charset="0"/>
                        </a:rPr>
                        <a:t>Device ID, Misc. UUI</a:t>
                      </a:r>
                      <a:r>
                        <a:rPr lang="en-AU" sz="1000" b="0" i="0" u="none" strike="noStrike" baseline="30000" dirty="0">
                          <a:solidFill>
                            <a:srgbClr val="000000"/>
                          </a:solidFill>
                          <a:effectLst/>
                          <a:latin typeface="Calibri" panose="020F0502020204030204" pitchFamily="34" charset="0"/>
                        </a:rPr>
                        <a:t>+ </a:t>
                      </a:r>
                      <a:endParaRPr lang="en-AU" sz="1000" dirty="0">
                        <a:latin typeface="Calibri" panose="020F0502020204030204" pitchFamily="34" charset="0"/>
                        <a:ea typeface="Calibri" panose="020F0502020204030204" pitchFamily="34" charset="0"/>
                        <a:cs typeface="Calibri" panose="020F0502020204030204" pitchFamily="34" charset="0"/>
                      </a:endParaRPr>
                    </a:p>
                  </a:txBody>
                  <a:tcPr marL="45720" marR="45720" anchor="ctr"/>
                </a:tc>
                <a:tc>
                  <a:txBody>
                    <a:bodyPr/>
                    <a:lstStyle/>
                    <a:p>
                      <a:pPr algn="l"/>
                      <a:r>
                        <a:rPr lang="en-AU" sz="1000" dirty="0">
                          <a:latin typeface="Calibri" panose="020F0502020204030204" pitchFamily="34" charset="0"/>
                          <a:ea typeface="Calibri" panose="020F0502020204030204" pitchFamily="34" charset="0"/>
                          <a:cs typeface="Calibri" panose="020F0502020204030204" pitchFamily="34" charset="0"/>
                        </a:rPr>
                        <a:t>Properties</a:t>
                      </a:r>
                    </a:p>
                  </a:txBody>
                  <a:tcPr marL="45720" marR="45720" anchor="ctr"/>
                </a:tc>
                <a:extLst>
                  <a:ext uri="{0D108BD9-81ED-4DB2-BD59-A6C34878D82A}">
                    <a16:rowId xmlns:a16="http://schemas.microsoft.com/office/drawing/2014/main" val="618205758"/>
                  </a:ext>
                </a:extLst>
              </a:tr>
              <a:tr h="239151">
                <a:tc>
                  <a:txBody>
                    <a:bodyPr/>
                    <a:lstStyle/>
                    <a:p>
                      <a:pPr algn="l" fontAlgn="b"/>
                      <a:r>
                        <a:rPr lang="en-AU" sz="10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2</a:t>
                      </a:r>
                    </a:p>
                  </a:txBody>
                  <a:tcPr marL="45720" marR="45720" anchor="ctr"/>
                </a:tc>
                <a:tc>
                  <a:txBody>
                    <a:bodyPr/>
                    <a:lstStyle/>
                    <a:p>
                      <a:pPr algn="l" fontAlgn="b"/>
                      <a:r>
                        <a:rPr lang="en-AU" sz="1000" b="0" i="0" u="none" strike="noStrike"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com.kwai.videoeditor</a:t>
                      </a:r>
                      <a:r>
                        <a:rPr lang="en-AU" sz="10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p>
                  </a:txBody>
                  <a:tcPr marL="45720" marR="45720" anchor="ctr"/>
                </a:tc>
                <a:tc>
                  <a:txBody>
                    <a:bodyPr/>
                    <a:lstStyle/>
                    <a:p>
                      <a:pPr algn="l" fontAlgn="b"/>
                      <a:r>
                        <a:rPr lang="en-AU" sz="10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86mil+</a:t>
                      </a:r>
                    </a:p>
                  </a:txBody>
                  <a:tcPr marL="45720" marR="45720" anchor="ctr"/>
                </a:tc>
                <a:tc>
                  <a:txBody>
                    <a:bodyPr/>
                    <a:lstStyle/>
                    <a:p>
                      <a:pPr algn="l"/>
                      <a:r>
                        <a:rPr lang="en-AU" sz="1000" dirty="0">
                          <a:latin typeface="Calibri" panose="020F0502020204030204" pitchFamily="34" charset="0"/>
                          <a:ea typeface="Calibri" panose="020F0502020204030204" pitchFamily="34" charset="0"/>
                          <a:cs typeface="Calibri" panose="020F0502020204030204" pitchFamily="34" charset="0"/>
                        </a:rPr>
                        <a:t>Device ID, Misc. UUI</a:t>
                      </a:r>
                      <a:r>
                        <a:rPr lang="en-AU" sz="1000" b="0" i="0" u="none" strike="noStrike" baseline="30000" dirty="0">
                          <a:solidFill>
                            <a:srgbClr val="000000"/>
                          </a:solidFill>
                          <a:effectLst/>
                          <a:latin typeface="Calibri" panose="020F0502020204030204" pitchFamily="34" charset="0"/>
                        </a:rPr>
                        <a:t>+ </a:t>
                      </a:r>
                      <a:endParaRPr lang="en-AU" sz="1000" dirty="0">
                        <a:latin typeface="Calibri" panose="020F0502020204030204" pitchFamily="34" charset="0"/>
                        <a:ea typeface="Calibri" panose="020F0502020204030204" pitchFamily="34" charset="0"/>
                        <a:cs typeface="Calibri" panose="020F0502020204030204" pitchFamily="34" charset="0"/>
                      </a:endParaRPr>
                    </a:p>
                  </a:txBody>
                  <a:tcPr marL="45720" marR="45720" anchor="ctr"/>
                </a:tc>
                <a:tc>
                  <a:txBody>
                    <a:bodyPr/>
                    <a:lstStyle/>
                    <a:p>
                      <a:pPr algn="l"/>
                      <a:r>
                        <a:rPr lang="en-AU" sz="1000" dirty="0">
                          <a:latin typeface="Calibri" panose="020F0502020204030204" pitchFamily="34" charset="0"/>
                          <a:ea typeface="Calibri" panose="020F0502020204030204" pitchFamily="34" charset="0"/>
                          <a:cs typeface="Calibri" panose="020F0502020204030204" pitchFamily="34" charset="0"/>
                        </a:rPr>
                        <a:t>Properties</a:t>
                      </a:r>
                    </a:p>
                  </a:txBody>
                  <a:tcPr marL="45720" marR="45720" anchor="ctr"/>
                </a:tc>
                <a:extLst>
                  <a:ext uri="{0D108BD9-81ED-4DB2-BD59-A6C34878D82A}">
                    <a16:rowId xmlns:a16="http://schemas.microsoft.com/office/drawing/2014/main" val="2671796205"/>
                  </a:ext>
                </a:extLst>
              </a:tr>
              <a:tr h="239151">
                <a:tc>
                  <a:txBody>
                    <a:bodyPr/>
                    <a:lstStyle/>
                    <a:p>
                      <a:pPr algn="l" fontAlgn="b"/>
                      <a:r>
                        <a:rPr lang="en-AU" sz="10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3</a:t>
                      </a:r>
                    </a:p>
                  </a:txBody>
                  <a:tcPr marL="45720" marR="45720" anchor="ctr"/>
                </a:tc>
                <a:tc>
                  <a:txBody>
                    <a:bodyPr/>
                    <a:lstStyle/>
                    <a:p>
                      <a:pPr algn="l" fontAlgn="b"/>
                      <a:r>
                        <a:rPr lang="en-AU" sz="10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com.lbe.parallel.intl    </a:t>
                      </a:r>
                    </a:p>
                  </a:txBody>
                  <a:tcPr marL="45720" marR="45720" anchor="ctr"/>
                </a:tc>
                <a:tc>
                  <a:txBody>
                    <a:bodyPr/>
                    <a:lstStyle/>
                    <a:p>
                      <a:pPr algn="l" fontAlgn="b"/>
                      <a:r>
                        <a:rPr lang="en-AU" sz="10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100mil+</a:t>
                      </a:r>
                    </a:p>
                  </a:txBody>
                  <a:tcPr marL="45720" marR="45720" anchor="ctr"/>
                </a:tc>
                <a:tc>
                  <a:txBody>
                    <a:bodyPr/>
                    <a:lstStyle/>
                    <a:p>
                      <a:pPr algn="l"/>
                      <a:r>
                        <a:rPr lang="en-US" altLang="zh-CN" sz="1000" dirty="0">
                          <a:latin typeface="Calibri" panose="020F0502020204030204" pitchFamily="34" charset="0"/>
                          <a:ea typeface="Calibri" panose="020F0502020204030204" pitchFamily="34" charset="0"/>
                          <a:cs typeface="Calibri" panose="020F0502020204030204" pitchFamily="34" charset="0"/>
                        </a:rPr>
                        <a:t>IMSI</a:t>
                      </a:r>
                      <a:endParaRPr lang="en-AU" sz="1000" dirty="0">
                        <a:latin typeface="Calibri" panose="020F0502020204030204" pitchFamily="34" charset="0"/>
                        <a:ea typeface="Calibri" panose="020F0502020204030204" pitchFamily="34" charset="0"/>
                        <a:cs typeface="Calibri" panose="020F0502020204030204" pitchFamily="34" charset="0"/>
                      </a:endParaRPr>
                    </a:p>
                  </a:txBody>
                  <a:tcPr marL="45720" marR="45720" anchor="ctr"/>
                </a:tc>
                <a:tc>
                  <a:txBody>
                    <a:bodyPr/>
                    <a:lstStyle/>
                    <a:p>
                      <a:pPr algn="l"/>
                      <a:r>
                        <a:rPr lang="en-AU" sz="1000" dirty="0">
                          <a:latin typeface="Calibri" panose="020F0502020204030204" pitchFamily="34" charset="0"/>
                          <a:ea typeface="Calibri" panose="020F0502020204030204" pitchFamily="34" charset="0"/>
                          <a:cs typeface="Calibri" panose="020F0502020204030204" pitchFamily="34" charset="0"/>
                        </a:rPr>
                        <a:t>Services</a:t>
                      </a:r>
                    </a:p>
                  </a:txBody>
                  <a:tcPr marL="45720" marR="45720" anchor="ctr"/>
                </a:tc>
                <a:extLst>
                  <a:ext uri="{0D108BD9-81ED-4DB2-BD59-A6C34878D82A}">
                    <a16:rowId xmlns:a16="http://schemas.microsoft.com/office/drawing/2014/main" val="1266134980"/>
                  </a:ext>
                </a:extLst>
              </a:tr>
              <a:tr h="239151">
                <a:tc>
                  <a:txBody>
                    <a:bodyPr/>
                    <a:lstStyle/>
                    <a:p>
                      <a:pPr algn="l" fontAlgn="b"/>
                      <a:r>
                        <a:rPr lang="en-AU" sz="10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4</a:t>
                      </a:r>
                    </a:p>
                  </a:txBody>
                  <a:tcPr marL="45720" marR="45720" anchor="ctr"/>
                </a:tc>
                <a:tc>
                  <a:txBody>
                    <a:bodyPr/>
                    <a:lstStyle/>
                    <a:p>
                      <a:pPr algn="l" fontAlgn="b"/>
                      <a:r>
                        <a:rPr lang="en-AU" sz="1000" b="0" i="0" u="none" strike="noStrike"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com.liulishuo.engzo</a:t>
                      </a:r>
                      <a:r>
                        <a:rPr lang="en-AU" sz="10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p>
                  </a:txBody>
                  <a:tcPr marL="45720" marR="45720" anchor="ctr"/>
                </a:tc>
                <a:tc>
                  <a:txBody>
                    <a:bodyPr/>
                    <a:lstStyle/>
                    <a:p>
                      <a:pPr algn="l" fontAlgn="b"/>
                      <a:r>
                        <a:rPr lang="en-AU" sz="10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116mil+</a:t>
                      </a:r>
                    </a:p>
                  </a:txBody>
                  <a:tcPr marL="45720" marR="45720" anchor="ctr"/>
                </a:tc>
                <a:tc>
                  <a:txBody>
                    <a:bodyPr/>
                    <a:lstStyle/>
                    <a:p>
                      <a:pPr algn="l"/>
                      <a:r>
                        <a:rPr lang="en-AU" sz="1000" dirty="0">
                          <a:latin typeface="Calibri" panose="020F0502020204030204" pitchFamily="34" charset="0"/>
                          <a:ea typeface="Calibri" panose="020F0502020204030204" pitchFamily="34" charset="0"/>
                          <a:cs typeface="Calibri" panose="020F0502020204030204" pitchFamily="34" charset="0"/>
                        </a:rPr>
                        <a:t>Device ID</a:t>
                      </a:r>
                    </a:p>
                  </a:txBody>
                  <a:tcPr marL="45720" marR="45720" anchor="ctr"/>
                </a:tc>
                <a:tc>
                  <a:txBody>
                    <a:bodyPr/>
                    <a:lstStyle/>
                    <a:p>
                      <a:pPr algn="l"/>
                      <a:r>
                        <a:rPr lang="en-AU" sz="1000" dirty="0">
                          <a:latin typeface="Calibri" panose="020F0502020204030204" pitchFamily="34" charset="0"/>
                          <a:ea typeface="Calibri" panose="020F0502020204030204" pitchFamily="34" charset="0"/>
                          <a:cs typeface="Calibri" panose="020F0502020204030204" pitchFamily="34" charset="0"/>
                        </a:rPr>
                        <a:t>Properties</a:t>
                      </a:r>
                    </a:p>
                  </a:txBody>
                  <a:tcPr marL="45720" marR="45720" anchor="ctr"/>
                </a:tc>
                <a:extLst>
                  <a:ext uri="{0D108BD9-81ED-4DB2-BD59-A6C34878D82A}">
                    <a16:rowId xmlns:a16="http://schemas.microsoft.com/office/drawing/2014/main" val="2608633751"/>
                  </a:ext>
                </a:extLst>
              </a:tr>
              <a:tr h="239151">
                <a:tc>
                  <a:txBody>
                    <a:bodyPr/>
                    <a:lstStyle/>
                    <a:p>
                      <a:pPr algn="l" fontAlgn="b"/>
                      <a:r>
                        <a:rPr lang="en-AU" sz="10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5</a:t>
                      </a:r>
                    </a:p>
                  </a:txBody>
                  <a:tcPr marL="45720" marR="45720" anchor="ctr"/>
                </a:tc>
                <a:tc>
                  <a:txBody>
                    <a:bodyPr/>
                    <a:lstStyle/>
                    <a:p>
                      <a:pPr algn="l" fontAlgn="b"/>
                      <a:r>
                        <a:rPr lang="en-AU" sz="10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com.oppo.store           </a:t>
                      </a:r>
                    </a:p>
                  </a:txBody>
                  <a:tcPr marL="45720" marR="45720" anchor="ctr"/>
                </a:tc>
                <a:tc>
                  <a:txBody>
                    <a:bodyPr/>
                    <a:lstStyle/>
                    <a:p>
                      <a:pPr algn="l" fontAlgn="b"/>
                      <a:r>
                        <a:rPr lang="en-AU" sz="10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3mil+</a:t>
                      </a:r>
                    </a:p>
                  </a:txBody>
                  <a:tcPr marL="45720" marR="45720" anchor="ctr"/>
                </a:tc>
                <a:tc>
                  <a:txBody>
                    <a:bodyPr/>
                    <a:lstStyle/>
                    <a:p>
                      <a:pPr algn="l"/>
                      <a:r>
                        <a:rPr lang="en-AU" sz="1000" dirty="0">
                          <a:latin typeface="Calibri" panose="020F0502020204030204" pitchFamily="34" charset="0"/>
                          <a:ea typeface="Calibri" panose="020F0502020204030204" pitchFamily="34" charset="0"/>
                          <a:cs typeface="Calibri" panose="020F0502020204030204" pitchFamily="34" charset="0"/>
                        </a:rPr>
                        <a:t>Misc. UUI</a:t>
                      </a:r>
                      <a:r>
                        <a:rPr lang="en-AU" sz="1000" b="0" i="0" u="none" strike="noStrike" baseline="30000" dirty="0">
                          <a:solidFill>
                            <a:srgbClr val="000000"/>
                          </a:solidFill>
                          <a:effectLst/>
                          <a:latin typeface="Calibri" panose="020F0502020204030204" pitchFamily="34" charset="0"/>
                        </a:rPr>
                        <a:t>+ </a:t>
                      </a:r>
                      <a:endParaRPr lang="en-AU" sz="1000" dirty="0">
                        <a:latin typeface="Calibri" panose="020F0502020204030204" pitchFamily="34" charset="0"/>
                        <a:ea typeface="Calibri" panose="020F0502020204030204" pitchFamily="34" charset="0"/>
                        <a:cs typeface="Calibri" panose="020F0502020204030204" pitchFamily="34" charset="0"/>
                      </a:endParaRPr>
                    </a:p>
                  </a:txBody>
                  <a:tcPr marL="45720" marR="45720" anchor="ctr"/>
                </a:tc>
                <a:tc>
                  <a:txBody>
                    <a:bodyPr/>
                    <a:lstStyle/>
                    <a:p>
                      <a:pPr algn="l"/>
                      <a:r>
                        <a:rPr lang="en-AU" sz="1000" dirty="0">
                          <a:latin typeface="Calibri" panose="020F0502020204030204" pitchFamily="34" charset="0"/>
                          <a:ea typeface="Calibri" panose="020F0502020204030204" pitchFamily="34" charset="0"/>
                          <a:cs typeface="Calibri" panose="020F0502020204030204" pitchFamily="34" charset="0"/>
                        </a:rPr>
                        <a:t>Properties</a:t>
                      </a:r>
                    </a:p>
                  </a:txBody>
                  <a:tcPr marL="45720" marR="45720" anchor="ctr"/>
                </a:tc>
                <a:extLst>
                  <a:ext uri="{0D108BD9-81ED-4DB2-BD59-A6C34878D82A}">
                    <a16:rowId xmlns:a16="http://schemas.microsoft.com/office/drawing/2014/main" val="3087871906"/>
                  </a:ext>
                </a:extLst>
              </a:tr>
              <a:tr h="239151">
                <a:tc>
                  <a:txBody>
                    <a:bodyPr/>
                    <a:lstStyle/>
                    <a:p>
                      <a:pPr algn="l" fontAlgn="b"/>
                      <a:r>
                        <a:rPr lang="en-AU" sz="10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6</a:t>
                      </a:r>
                    </a:p>
                  </a:txBody>
                  <a:tcPr marL="45720" marR="45720" anchor="ctr"/>
                </a:tc>
                <a:tc>
                  <a:txBody>
                    <a:bodyPr/>
                    <a:lstStyle/>
                    <a:p>
                      <a:pPr algn="l" fontAlgn="b"/>
                      <a:r>
                        <a:rPr lang="en-AU" sz="10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com.renrendai.haohuan    </a:t>
                      </a:r>
                    </a:p>
                  </a:txBody>
                  <a:tcPr marL="45720" marR="45720" anchor="ctr"/>
                </a:tc>
                <a:tc>
                  <a:txBody>
                    <a:bodyPr/>
                    <a:lstStyle/>
                    <a:p>
                      <a:pPr algn="l" fontAlgn="b"/>
                      <a:r>
                        <a:rPr lang="en-AU" sz="10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25mil+</a:t>
                      </a:r>
                    </a:p>
                  </a:txBody>
                  <a:tcPr marL="45720" marR="45720" anchor="ctr"/>
                </a:tc>
                <a:tc>
                  <a:txBody>
                    <a:bodyPr/>
                    <a:lstStyle/>
                    <a:p>
                      <a:pPr algn="l"/>
                      <a:r>
                        <a:rPr lang="en-AU" sz="1000" dirty="0">
                          <a:latin typeface="Calibri" panose="020F0502020204030204" pitchFamily="34" charset="0"/>
                          <a:ea typeface="Calibri" panose="020F0502020204030204" pitchFamily="34" charset="0"/>
                          <a:cs typeface="Calibri" panose="020F0502020204030204" pitchFamily="34" charset="0"/>
                        </a:rPr>
                        <a:t>Device ID</a:t>
                      </a:r>
                    </a:p>
                  </a:txBody>
                  <a:tcPr marL="45720" marR="45720" anchor="ctr"/>
                </a:tc>
                <a:tc>
                  <a:txBody>
                    <a:bodyPr/>
                    <a:lstStyle/>
                    <a:p>
                      <a:pPr algn="l"/>
                      <a:r>
                        <a:rPr lang="en-AU" sz="1000" dirty="0">
                          <a:latin typeface="Calibri" panose="020F0502020204030204" pitchFamily="34" charset="0"/>
                          <a:ea typeface="Calibri" panose="020F0502020204030204" pitchFamily="34" charset="0"/>
                          <a:cs typeface="Calibri" panose="020F0502020204030204" pitchFamily="34" charset="0"/>
                        </a:rPr>
                        <a:t>Properties</a:t>
                      </a:r>
                    </a:p>
                  </a:txBody>
                  <a:tcPr marL="45720" marR="45720" anchor="ctr"/>
                </a:tc>
                <a:extLst>
                  <a:ext uri="{0D108BD9-81ED-4DB2-BD59-A6C34878D82A}">
                    <a16:rowId xmlns:a16="http://schemas.microsoft.com/office/drawing/2014/main" val="3605912296"/>
                  </a:ext>
                </a:extLst>
              </a:tr>
              <a:tr h="239151">
                <a:tc>
                  <a:txBody>
                    <a:bodyPr/>
                    <a:lstStyle/>
                    <a:p>
                      <a:pPr algn="l" fontAlgn="b"/>
                      <a:r>
                        <a:rPr lang="en-AU" sz="10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7</a:t>
                      </a:r>
                    </a:p>
                  </a:txBody>
                  <a:tcPr marL="45720" marR="45720" anchor="ctr"/>
                </a:tc>
                <a:tc>
                  <a:txBody>
                    <a:bodyPr/>
                    <a:lstStyle/>
                    <a:p>
                      <a:pPr algn="l" fontAlgn="b"/>
                      <a:r>
                        <a:rPr lang="en-AU" sz="10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com.tencent.qqimsecure   </a:t>
                      </a:r>
                    </a:p>
                  </a:txBody>
                  <a:tcPr marL="45720" marR="45720" anchor="ctr"/>
                </a:tc>
                <a:tc>
                  <a:txBody>
                    <a:bodyPr/>
                    <a:lstStyle/>
                    <a:p>
                      <a:pPr algn="l" fontAlgn="b"/>
                      <a:r>
                        <a:rPr lang="en-AU" sz="10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682mil+</a:t>
                      </a:r>
                    </a:p>
                  </a:txBody>
                  <a:tcPr marL="45720" marR="45720" anchor="ctr"/>
                </a:tc>
                <a:tc>
                  <a:txBody>
                    <a:bodyPr/>
                    <a:lstStyle/>
                    <a:p>
                      <a:pPr algn="l"/>
                      <a:r>
                        <a:rPr lang="en-AU" sz="1000" dirty="0">
                          <a:latin typeface="Calibri" panose="020F0502020204030204" pitchFamily="34" charset="0"/>
                          <a:ea typeface="Calibri" panose="020F0502020204030204" pitchFamily="34" charset="0"/>
                          <a:cs typeface="Calibri" panose="020F0502020204030204" pitchFamily="34" charset="0"/>
                        </a:rPr>
                        <a:t>IMSI</a:t>
                      </a:r>
                    </a:p>
                  </a:txBody>
                  <a:tcPr marL="45720" marR="45720" anchor="ctr"/>
                </a:tc>
                <a:tc>
                  <a:txBody>
                    <a:bodyPr/>
                    <a:lstStyle/>
                    <a:p>
                      <a:pPr algn="l"/>
                      <a:r>
                        <a:rPr lang="en-AU" sz="1000" dirty="0">
                          <a:latin typeface="Calibri" panose="020F0502020204030204" pitchFamily="34" charset="0"/>
                          <a:ea typeface="Calibri" panose="020F0502020204030204" pitchFamily="34" charset="0"/>
                          <a:cs typeface="Calibri" panose="020F0502020204030204" pitchFamily="34" charset="0"/>
                        </a:rPr>
                        <a:t>Settings</a:t>
                      </a:r>
                    </a:p>
                  </a:txBody>
                  <a:tcPr marL="45720" marR="45720" anchor="ctr"/>
                </a:tc>
                <a:extLst>
                  <a:ext uri="{0D108BD9-81ED-4DB2-BD59-A6C34878D82A}">
                    <a16:rowId xmlns:a16="http://schemas.microsoft.com/office/drawing/2014/main" val="3159193208"/>
                  </a:ext>
                </a:extLst>
              </a:tr>
              <a:tr h="239151">
                <a:tc>
                  <a:txBody>
                    <a:bodyPr/>
                    <a:lstStyle/>
                    <a:p>
                      <a:pPr algn="l" fontAlgn="b"/>
                      <a:r>
                        <a:rPr lang="en-AU" sz="10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8</a:t>
                      </a:r>
                    </a:p>
                  </a:txBody>
                  <a:tcPr marL="45720" marR="45720" anchor="ctr"/>
                </a:tc>
                <a:tc>
                  <a:txBody>
                    <a:bodyPr/>
                    <a:lstStyle/>
                    <a:p>
                      <a:pPr algn="l" fontAlgn="b"/>
                      <a:r>
                        <a:rPr lang="en-AU" sz="10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com.tencent.wifimanager  </a:t>
                      </a:r>
                    </a:p>
                  </a:txBody>
                  <a:tcPr marL="45720" marR="45720" anchor="ctr"/>
                </a:tc>
                <a:tc>
                  <a:txBody>
                    <a:bodyPr/>
                    <a:lstStyle/>
                    <a:p>
                      <a:pPr algn="l" fontAlgn="b"/>
                      <a:r>
                        <a:rPr lang="en-AU" sz="10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192mil+</a:t>
                      </a:r>
                    </a:p>
                  </a:txBody>
                  <a:tcPr marL="45720" marR="45720" anchor="ctr"/>
                </a:tc>
                <a:tc>
                  <a:txBody>
                    <a:bodyPr/>
                    <a:lstStyle/>
                    <a:p>
                      <a:pPr algn="l"/>
                      <a:r>
                        <a:rPr lang="en-AU" sz="1000" dirty="0">
                          <a:latin typeface="Calibri" panose="020F0502020204030204" pitchFamily="34" charset="0"/>
                          <a:ea typeface="Calibri" panose="020F0502020204030204" pitchFamily="34" charset="0"/>
                          <a:cs typeface="Calibri" panose="020F0502020204030204" pitchFamily="34" charset="0"/>
                        </a:rPr>
                        <a:t>IMSI</a:t>
                      </a:r>
                    </a:p>
                  </a:txBody>
                  <a:tcPr marL="45720" marR="45720" anchor="ctr"/>
                </a:tc>
                <a:tc>
                  <a:txBody>
                    <a:bodyPr/>
                    <a:lstStyle/>
                    <a:p>
                      <a:pPr algn="l"/>
                      <a:r>
                        <a:rPr lang="en-AU" sz="1000" dirty="0">
                          <a:latin typeface="Calibri" panose="020F0502020204030204" pitchFamily="34" charset="0"/>
                          <a:ea typeface="Calibri" panose="020F0502020204030204" pitchFamily="34" charset="0"/>
                          <a:cs typeface="Calibri" panose="020F0502020204030204" pitchFamily="34" charset="0"/>
                        </a:rPr>
                        <a:t>Settings</a:t>
                      </a:r>
                    </a:p>
                  </a:txBody>
                  <a:tcPr marL="45720" marR="45720" anchor="ctr"/>
                </a:tc>
                <a:extLst>
                  <a:ext uri="{0D108BD9-81ED-4DB2-BD59-A6C34878D82A}">
                    <a16:rowId xmlns:a16="http://schemas.microsoft.com/office/drawing/2014/main" val="4275283218"/>
                  </a:ext>
                </a:extLst>
              </a:tr>
              <a:tr h="239151">
                <a:tc>
                  <a:txBody>
                    <a:bodyPr/>
                    <a:lstStyle/>
                    <a:p>
                      <a:pPr algn="l" fontAlgn="b"/>
                      <a:r>
                        <a:rPr lang="en-AU" sz="10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9</a:t>
                      </a:r>
                    </a:p>
                  </a:txBody>
                  <a:tcPr marL="45720" marR="45720" anchor="ctr"/>
                </a:tc>
                <a:tc>
                  <a:txBody>
                    <a:bodyPr/>
                    <a:lstStyle/>
                    <a:p>
                      <a:pPr algn="l" fontAlgn="b"/>
                      <a:r>
                        <a:rPr lang="en-AU" sz="10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com.wuba.zhuanzhuan      </a:t>
                      </a:r>
                    </a:p>
                  </a:txBody>
                  <a:tcPr marL="45720" marR="45720" anchor="ctr"/>
                </a:tc>
                <a:tc>
                  <a:txBody>
                    <a:bodyPr/>
                    <a:lstStyle/>
                    <a:p>
                      <a:pPr algn="l" fontAlgn="b"/>
                      <a:r>
                        <a:rPr lang="en-AU" sz="10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234mil+</a:t>
                      </a:r>
                    </a:p>
                  </a:txBody>
                  <a:tcPr marL="45720" marR="45720" anchor="ctr"/>
                </a:tc>
                <a:tc>
                  <a:txBody>
                    <a:bodyPr/>
                    <a:lstStyle/>
                    <a:p>
                      <a:pPr algn="l"/>
                      <a:r>
                        <a:rPr lang="en-AU" sz="1000" dirty="0">
                          <a:latin typeface="Calibri" panose="020F0502020204030204" pitchFamily="34" charset="0"/>
                          <a:ea typeface="Calibri" panose="020F0502020204030204" pitchFamily="34" charset="0"/>
                          <a:cs typeface="Calibri" panose="020F0502020204030204" pitchFamily="34" charset="0"/>
                        </a:rPr>
                        <a:t>Device ID</a:t>
                      </a:r>
                    </a:p>
                  </a:txBody>
                  <a:tcPr marL="45720" marR="45720" anchor="ctr"/>
                </a:tc>
                <a:tc>
                  <a:txBody>
                    <a:bodyPr/>
                    <a:lstStyle/>
                    <a:p>
                      <a:pPr algn="l"/>
                      <a:r>
                        <a:rPr lang="en-AU" sz="1000" dirty="0">
                          <a:latin typeface="Calibri" panose="020F0502020204030204" pitchFamily="34" charset="0"/>
                          <a:ea typeface="Calibri" panose="020F0502020204030204" pitchFamily="34" charset="0"/>
                          <a:cs typeface="Calibri" panose="020F0502020204030204" pitchFamily="34" charset="0"/>
                        </a:rPr>
                        <a:t>Properties</a:t>
                      </a:r>
                    </a:p>
                  </a:txBody>
                  <a:tcPr marL="45720" marR="45720" anchor="ctr"/>
                </a:tc>
                <a:extLst>
                  <a:ext uri="{0D108BD9-81ED-4DB2-BD59-A6C34878D82A}">
                    <a16:rowId xmlns:a16="http://schemas.microsoft.com/office/drawing/2014/main" val="3129321240"/>
                  </a:ext>
                </a:extLst>
              </a:tr>
              <a:tr h="239151">
                <a:tc>
                  <a:txBody>
                    <a:bodyPr/>
                    <a:lstStyle/>
                    <a:p>
                      <a:pPr algn="l" fontAlgn="b"/>
                      <a:r>
                        <a:rPr lang="en-AU" sz="10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10</a:t>
                      </a:r>
                    </a:p>
                  </a:txBody>
                  <a:tcPr marL="45720" marR="45720" anchor="ctr"/>
                </a:tc>
                <a:tc>
                  <a:txBody>
                    <a:bodyPr/>
                    <a:lstStyle/>
                    <a:p>
                      <a:pPr algn="l" fontAlgn="b"/>
                      <a:r>
                        <a:rPr lang="en-AU" sz="10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com.xunmeng.merchant    </a:t>
                      </a:r>
                    </a:p>
                  </a:txBody>
                  <a:tcPr marL="45720" marR="45720" anchor="ctr"/>
                </a:tc>
                <a:tc>
                  <a:txBody>
                    <a:bodyPr/>
                    <a:lstStyle/>
                    <a:p>
                      <a:pPr algn="l" fontAlgn="b"/>
                      <a:r>
                        <a:rPr lang="en-AU" sz="10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50mil+</a:t>
                      </a:r>
                    </a:p>
                  </a:txBody>
                  <a:tcPr marL="45720" marR="45720" anchor="ctr"/>
                </a:tc>
                <a:tc>
                  <a:txBody>
                    <a:bodyPr/>
                    <a:lstStyle/>
                    <a:p>
                      <a:pPr algn="l"/>
                      <a:r>
                        <a:rPr lang="en-AU" sz="1000" dirty="0">
                          <a:latin typeface="Calibri" panose="020F0502020204030204" pitchFamily="34" charset="0"/>
                          <a:ea typeface="Calibri" panose="020F0502020204030204" pitchFamily="34" charset="0"/>
                          <a:cs typeface="Calibri" panose="020F0502020204030204" pitchFamily="34" charset="0"/>
                        </a:rPr>
                        <a:t>Serial</a:t>
                      </a:r>
                    </a:p>
                  </a:txBody>
                  <a:tcPr marL="45720" marR="45720" anchor="ctr"/>
                </a:tc>
                <a:tc>
                  <a:txBody>
                    <a:bodyPr/>
                    <a:lstStyle/>
                    <a:p>
                      <a:pPr algn="l"/>
                      <a:r>
                        <a:rPr lang="en-AU" sz="1000" dirty="0">
                          <a:latin typeface="Calibri" panose="020F0502020204030204" pitchFamily="34" charset="0"/>
                          <a:ea typeface="Calibri" panose="020F0502020204030204" pitchFamily="34" charset="0"/>
                          <a:cs typeface="Calibri" panose="020F0502020204030204" pitchFamily="34" charset="0"/>
                        </a:rPr>
                        <a:t>Properties</a:t>
                      </a:r>
                    </a:p>
                  </a:txBody>
                  <a:tcPr marL="45720" marR="45720" anchor="ctr"/>
                </a:tc>
                <a:extLst>
                  <a:ext uri="{0D108BD9-81ED-4DB2-BD59-A6C34878D82A}">
                    <a16:rowId xmlns:a16="http://schemas.microsoft.com/office/drawing/2014/main" val="1789272220"/>
                  </a:ext>
                </a:extLst>
              </a:tr>
              <a:tr h="239151">
                <a:tc>
                  <a:txBody>
                    <a:bodyPr/>
                    <a:lstStyle/>
                    <a:p>
                      <a:pPr algn="l" fontAlgn="b"/>
                      <a:r>
                        <a:rPr lang="en-AU" sz="10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11</a:t>
                      </a:r>
                    </a:p>
                  </a:txBody>
                  <a:tcPr marL="45720" marR="45720" anchor="ctr"/>
                </a:tc>
                <a:tc>
                  <a:txBody>
                    <a:bodyPr/>
                    <a:lstStyle/>
                    <a:p>
                      <a:pPr algn="l" fontAlgn="b"/>
                      <a:r>
                        <a:rPr lang="en-AU" sz="10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com.xunmeng.pinduoduo    </a:t>
                      </a:r>
                    </a:p>
                  </a:txBody>
                  <a:tcPr marL="45720" marR="45720" anchor="ctr"/>
                </a:tc>
                <a:tc>
                  <a:txBody>
                    <a:bodyPr/>
                    <a:lstStyle/>
                    <a:p>
                      <a:pPr algn="l" fontAlgn="b"/>
                      <a:r>
                        <a:rPr lang="en-AU" sz="10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5bil+</a:t>
                      </a:r>
                    </a:p>
                  </a:txBody>
                  <a:tcPr marL="45720" marR="45720" anchor="ctr"/>
                </a:tc>
                <a:tc>
                  <a:txBody>
                    <a:bodyPr/>
                    <a:lstStyle/>
                    <a:p>
                      <a:pPr algn="l"/>
                      <a:r>
                        <a:rPr lang="en-AU" sz="1000" dirty="0">
                          <a:latin typeface="Calibri" panose="020F0502020204030204" pitchFamily="34" charset="0"/>
                          <a:ea typeface="Calibri" panose="020F0502020204030204" pitchFamily="34" charset="0"/>
                          <a:cs typeface="Calibri" panose="020F0502020204030204" pitchFamily="34" charset="0"/>
                        </a:rPr>
                        <a:t>Serial</a:t>
                      </a:r>
                    </a:p>
                  </a:txBody>
                  <a:tcPr marL="45720" marR="45720" anchor="ctr"/>
                </a:tc>
                <a:tc>
                  <a:txBody>
                    <a:bodyPr/>
                    <a:lstStyle/>
                    <a:p>
                      <a:pPr algn="l"/>
                      <a:r>
                        <a:rPr lang="en-AU" sz="1000" dirty="0">
                          <a:latin typeface="Calibri" panose="020F0502020204030204" pitchFamily="34" charset="0"/>
                          <a:ea typeface="Calibri" panose="020F0502020204030204" pitchFamily="34" charset="0"/>
                          <a:cs typeface="Calibri" panose="020F0502020204030204" pitchFamily="34" charset="0"/>
                        </a:rPr>
                        <a:t>Properties</a:t>
                      </a:r>
                    </a:p>
                  </a:txBody>
                  <a:tcPr marL="45720" marR="45720" anchor="ctr"/>
                </a:tc>
                <a:extLst>
                  <a:ext uri="{0D108BD9-81ED-4DB2-BD59-A6C34878D82A}">
                    <a16:rowId xmlns:a16="http://schemas.microsoft.com/office/drawing/2014/main" val="1184326259"/>
                  </a:ext>
                </a:extLst>
              </a:tr>
              <a:tr h="239151">
                <a:tc>
                  <a:txBody>
                    <a:bodyPr/>
                    <a:lstStyle/>
                    <a:p>
                      <a:pPr algn="l" fontAlgn="b"/>
                      <a:r>
                        <a:rPr lang="en-AU" sz="10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12</a:t>
                      </a:r>
                    </a:p>
                  </a:txBody>
                  <a:tcPr marL="45720" marR="45720" anchor="ctr"/>
                </a:tc>
                <a:tc>
                  <a:txBody>
                    <a:bodyPr/>
                    <a:lstStyle/>
                    <a:p>
                      <a:pPr algn="l" fontAlgn="b"/>
                      <a:r>
                        <a:rPr lang="en-AU" sz="1000" b="0" i="0" u="none" strike="noStrike"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ru.yandex.searchplugin</a:t>
                      </a:r>
                      <a:r>
                        <a:rPr lang="en-AU" sz="10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p>
                  </a:txBody>
                  <a:tcPr marL="45720" marR="45720" anchor="ctr"/>
                </a:tc>
                <a:tc>
                  <a:txBody>
                    <a:bodyPr/>
                    <a:lstStyle/>
                    <a:p>
                      <a:pPr algn="l" fontAlgn="b"/>
                      <a:r>
                        <a:rPr lang="en-AU" sz="10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100mil+</a:t>
                      </a:r>
                    </a:p>
                  </a:txBody>
                  <a:tcPr marL="45720" marR="45720" anchor="ctr"/>
                </a:tc>
                <a:tc>
                  <a:txBody>
                    <a:bodyPr/>
                    <a:lstStyle/>
                    <a:p>
                      <a:pPr algn="l"/>
                      <a:r>
                        <a:rPr lang="en-AU" sz="1000" dirty="0">
                          <a:latin typeface="Calibri" panose="020F0502020204030204" pitchFamily="34" charset="0"/>
                          <a:ea typeface="Calibri" panose="020F0502020204030204" pitchFamily="34" charset="0"/>
                          <a:cs typeface="Calibri" panose="020F0502020204030204" pitchFamily="34" charset="0"/>
                        </a:rPr>
                        <a:t>Device ID</a:t>
                      </a:r>
                    </a:p>
                  </a:txBody>
                  <a:tcPr marL="45720" marR="45720" anchor="ctr"/>
                </a:tc>
                <a:tc>
                  <a:txBody>
                    <a:bodyPr/>
                    <a:lstStyle/>
                    <a:p>
                      <a:pPr algn="l"/>
                      <a:r>
                        <a:rPr lang="en-AU" sz="1000" dirty="0">
                          <a:latin typeface="Calibri" panose="020F0502020204030204" pitchFamily="34" charset="0"/>
                          <a:ea typeface="Calibri" panose="020F0502020204030204" pitchFamily="34" charset="0"/>
                          <a:cs typeface="Calibri" panose="020F0502020204030204" pitchFamily="34" charset="0"/>
                        </a:rPr>
                        <a:t>Properties</a:t>
                      </a:r>
                    </a:p>
                  </a:txBody>
                  <a:tcPr marL="45720" marR="45720" anchor="ctr"/>
                </a:tc>
                <a:extLst>
                  <a:ext uri="{0D108BD9-81ED-4DB2-BD59-A6C34878D82A}">
                    <a16:rowId xmlns:a16="http://schemas.microsoft.com/office/drawing/2014/main" val="56843620"/>
                  </a:ext>
                </a:extLst>
              </a:tr>
            </a:tbl>
          </a:graphicData>
        </a:graphic>
      </p:graphicFrame>
      <p:sp>
        <p:nvSpPr>
          <p:cNvPr id="6" name="TextBox 5">
            <a:extLst>
              <a:ext uri="{FF2B5EF4-FFF2-40B4-BE49-F238E27FC236}">
                <a16:creationId xmlns:a16="http://schemas.microsoft.com/office/drawing/2014/main" id="{DFA49F2C-4B10-446B-5047-94C865210741}"/>
              </a:ext>
            </a:extLst>
          </p:cNvPr>
          <p:cNvSpPr txBox="1"/>
          <p:nvPr/>
        </p:nvSpPr>
        <p:spPr>
          <a:xfrm>
            <a:off x="6487794" y="5613134"/>
            <a:ext cx="5297005" cy="338554"/>
          </a:xfrm>
          <a:prstGeom prst="rect">
            <a:avLst/>
          </a:prstGeom>
          <a:noFill/>
        </p:spPr>
        <p:txBody>
          <a:bodyPr wrap="square">
            <a:spAutoFit/>
          </a:bodyPr>
          <a:lstStyle/>
          <a:p>
            <a:r>
              <a:rPr lang="en-AU" sz="1600" b="0" i="0" u="none" strike="noStrike" baseline="30000" dirty="0">
                <a:solidFill>
                  <a:srgbClr val="000000"/>
                </a:solidFill>
                <a:effectLst/>
                <a:latin typeface="Calibri" panose="020F0502020204030204" pitchFamily="34" charset="0"/>
              </a:rPr>
              <a:t>+ </a:t>
            </a:r>
            <a:r>
              <a:rPr lang="en-US" altLang="zh-CN" sz="1600" b="0" i="0" u="none" strike="noStrike" baseline="30000" dirty="0">
                <a:solidFill>
                  <a:srgbClr val="000000"/>
                </a:solidFill>
                <a:effectLst/>
                <a:latin typeface="Calibri" panose="020F0502020204030204" pitchFamily="34" charset="0"/>
              </a:rPr>
              <a:t>The caught UUI </a:t>
            </a:r>
            <a:r>
              <a:rPr lang="en-US" altLang="zh-CN" sz="1600" baseline="30000" dirty="0">
                <a:solidFill>
                  <a:srgbClr val="000000"/>
                </a:solidFill>
                <a:latin typeface="Calibri" panose="020F0502020204030204" pitchFamily="34" charset="0"/>
              </a:rPr>
              <a:t>access is through requesting the system property “</a:t>
            </a:r>
            <a:r>
              <a:rPr lang="en-US" altLang="zh-CN" sz="1600" baseline="30000" dirty="0" err="1">
                <a:solidFill>
                  <a:srgbClr val="000000"/>
                </a:solidFill>
                <a:latin typeface="Calibri" panose="020F0502020204030204" pitchFamily="34" charset="0"/>
              </a:rPr>
              <a:t>gsm.serial</a:t>
            </a:r>
            <a:r>
              <a:rPr lang="en-US" altLang="zh-CN" sz="1600" baseline="30000" dirty="0">
                <a:solidFill>
                  <a:srgbClr val="000000"/>
                </a:solidFill>
                <a:latin typeface="Calibri" panose="020F0502020204030204" pitchFamily="34" charset="0"/>
              </a:rPr>
              <a:t>”</a:t>
            </a:r>
            <a:r>
              <a:rPr lang="en-US" altLang="zh-CN" sz="1600" b="0" i="0" u="none" strike="noStrike" baseline="30000" dirty="0">
                <a:solidFill>
                  <a:srgbClr val="000000"/>
                </a:solidFill>
                <a:effectLst/>
                <a:latin typeface="Calibri" panose="020F0502020204030204" pitchFamily="34" charset="0"/>
              </a:rPr>
              <a:t>.</a:t>
            </a:r>
            <a:endParaRPr lang="en-AU" sz="1600" dirty="0"/>
          </a:p>
        </p:txBody>
      </p:sp>
      <p:sp>
        <p:nvSpPr>
          <p:cNvPr id="12" name="Title 1">
            <a:extLst>
              <a:ext uri="{FF2B5EF4-FFF2-40B4-BE49-F238E27FC236}">
                <a16:creationId xmlns:a16="http://schemas.microsoft.com/office/drawing/2014/main" id="{22D8423F-663D-7817-08B1-60C923FCA9DA}"/>
              </a:ext>
            </a:extLst>
          </p:cNvPr>
          <p:cNvSpPr txBox="1">
            <a:spLocks/>
          </p:cNvSpPr>
          <p:nvPr/>
        </p:nvSpPr>
        <p:spPr>
          <a:xfrm>
            <a:off x="876300" y="480243"/>
            <a:ext cx="8076511" cy="918103"/>
          </a:xfrm>
        </p:spPr>
        <p:txBody>
          <a:bodyPr anchor="b">
            <a:noAutofit/>
          </a:bodyPr>
          <a:lstStyle>
            <a:lvl1pPr algn="ctr" defTabSz="342874" rtl="0" eaLnBrk="1" fontAlgn="base" hangingPunct="1">
              <a:lnSpc>
                <a:spcPts val="3780"/>
              </a:lnSpc>
              <a:spcBef>
                <a:spcPct val="0"/>
              </a:spcBef>
              <a:spcAft>
                <a:spcPct val="0"/>
              </a:spcAft>
              <a:defRPr sz="3151" kern="1200">
                <a:solidFill>
                  <a:schemeClr val="accent1"/>
                </a:solidFill>
                <a:latin typeface="+mj-lt"/>
                <a:ea typeface="MS PGothic" pitchFamily="34" charset="-128"/>
                <a:cs typeface="ＭＳ Ｐゴシック" charset="0"/>
              </a:defRPr>
            </a:lvl1pPr>
            <a:lvl2pPr algn="ctr" defTabSz="342874" rtl="0" eaLnBrk="1" fontAlgn="base" hangingPunct="1">
              <a:spcBef>
                <a:spcPct val="0"/>
              </a:spcBef>
              <a:spcAft>
                <a:spcPct val="0"/>
              </a:spcAft>
              <a:defRPr sz="3300">
                <a:solidFill>
                  <a:schemeClr val="tx1"/>
                </a:solidFill>
                <a:latin typeface="Arial" charset="0"/>
                <a:ea typeface="MS PGothic" pitchFamily="34" charset="-128"/>
                <a:cs typeface="ＭＳ Ｐゴシック" charset="0"/>
              </a:defRPr>
            </a:lvl2pPr>
            <a:lvl3pPr algn="ctr" defTabSz="342874" rtl="0" eaLnBrk="1" fontAlgn="base" hangingPunct="1">
              <a:spcBef>
                <a:spcPct val="0"/>
              </a:spcBef>
              <a:spcAft>
                <a:spcPct val="0"/>
              </a:spcAft>
              <a:defRPr sz="3300">
                <a:solidFill>
                  <a:schemeClr val="tx1"/>
                </a:solidFill>
                <a:latin typeface="Arial" charset="0"/>
                <a:ea typeface="MS PGothic" pitchFamily="34" charset="-128"/>
                <a:cs typeface="ＭＳ Ｐゴシック" charset="0"/>
              </a:defRPr>
            </a:lvl3pPr>
            <a:lvl4pPr algn="ctr" defTabSz="342874" rtl="0" eaLnBrk="1" fontAlgn="base" hangingPunct="1">
              <a:spcBef>
                <a:spcPct val="0"/>
              </a:spcBef>
              <a:spcAft>
                <a:spcPct val="0"/>
              </a:spcAft>
              <a:defRPr sz="3300">
                <a:solidFill>
                  <a:schemeClr val="tx1"/>
                </a:solidFill>
                <a:latin typeface="Arial" charset="0"/>
                <a:ea typeface="MS PGothic" pitchFamily="34" charset="-128"/>
                <a:cs typeface="ＭＳ Ｐゴシック" charset="0"/>
              </a:defRPr>
            </a:lvl4pPr>
            <a:lvl5pPr algn="ctr" defTabSz="342874" rtl="0" eaLnBrk="1" fontAlgn="base" hangingPunct="1">
              <a:spcBef>
                <a:spcPct val="0"/>
              </a:spcBef>
              <a:spcAft>
                <a:spcPct val="0"/>
              </a:spcAft>
              <a:defRPr sz="3300">
                <a:solidFill>
                  <a:schemeClr val="tx1"/>
                </a:solidFill>
                <a:latin typeface="Arial" charset="0"/>
                <a:ea typeface="MS PGothic" pitchFamily="34" charset="-128"/>
                <a:cs typeface="ＭＳ Ｐゴシック" charset="0"/>
              </a:defRPr>
            </a:lvl5pPr>
            <a:lvl6pPr marL="342874" algn="ctr" defTabSz="342874" rtl="0" eaLnBrk="1" fontAlgn="base" hangingPunct="1">
              <a:spcBef>
                <a:spcPct val="0"/>
              </a:spcBef>
              <a:spcAft>
                <a:spcPct val="0"/>
              </a:spcAft>
              <a:defRPr sz="3300">
                <a:solidFill>
                  <a:schemeClr val="tx1"/>
                </a:solidFill>
                <a:latin typeface="Calibri" charset="0"/>
                <a:ea typeface="ＭＳ Ｐゴシック" charset="0"/>
                <a:cs typeface="ＭＳ Ｐゴシック" charset="0"/>
              </a:defRPr>
            </a:lvl6pPr>
            <a:lvl7pPr marL="685749" algn="ctr" defTabSz="342874" rtl="0" eaLnBrk="1" fontAlgn="base" hangingPunct="1">
              <a:spcBef>
                <a:spcPct val="0"/>
              </a:spcBef>
              <a:spcAft>
                <a:spcPct val="0"/>
              </a:spcAft>
              <a:defRPr sz="3300">
                <a:solidFill>
                  <a:schemeClr val="tx1"/>
                </a:solidFill>
                <a:latin typeface="Calibri" charset="0"/>
                <a:ea typeface="ＭＳ Ｐゴシック" charset="0"/>
                <a:cs typeface="ＭＳ Ｐゴシック" charset="0"/>
              </a:defRPr>
            </a:lvl7pPr>
            <a:lvl8pPr marL="1028624" algn="ctr" defTabSz="342874" rtl="0" eaLnBrk="1" fontAlgn="base" hangingPunct="1">
              <a:spcBef>
                <a:spcPct val="0"/>
              </a:spcBef>
              <a:spcAft>
                <a:spcPct val="0"/>
              </a:spcAft>
              <a:defRPr sz="3300">
                <a:solidFill>
                  <a:schemeClr val="tx1"/>
                </a:solidFill>
                <a:latin typeface="Calibri" charset="0"/>
                <a:ea typeface="ＭＳ Ｐゴシック" charset="0"/>
                <a:cs typeface="ＭＳ Ｐゴシック" charset="0"/>
              </a:defRPr>
            </a:lvl8pPr>
            <a:lvl9pPr marL="1371498" algn="ctr" defTabSz="342874" rtl="0" eaLnBrk="1" fontAlgn="base" hangingPunct="1">
              <a:spcBef>
                <a:spcPct val="0"/>
              </a:spcBef>
              <a:spcAft>
                <a:spcPct val="0"/>
              </a:spcAft>
              <a:defRPr sz="3300">
                <a:solidFill>
                  <a:schemeClr val="tx1"/>
                </a:solidFill>
                <a:latin typeface="Calibri" charset="0"/>
                <a:ea typeface="ＭＳ Ｐゴシック" charset="0"/>
                <a:cs typeface="ＭＳ Ｐゴシック" charset="0"/>
              </a:defRPr>
            </a:lvl9pPr>
          </a:lstStyle>
          <a:p>
            <a:pPr algn="l">
              <a:lnSpc>
                <a:spcPct val="100000"/>
              </a:lnSpc>
            </a:pPr>
            <a:r>
              <a:rPr lang="en-US" sz="3200" b="1" dirty="0"/>
              <a:t>Key Finding 2</a:t>
            </a:r>
          </a:p>
          <a:p>
            <a:pPr algn="l">
              <a:lnSpc>
                <a:spcPct val="100000"/>
              </a:lnSpc>
            </a:pPr>
            <a:r>
              <a:rPr lang="en-US" sz="2000" dirty="0"/>
              <a:t>Exploits in the wild</a:t>
            </a:r>
            <a:endParaRPr lang="en-SG" sz="2000" dirty="0"/>
          </a:p>
        </p:txBody>
      </p:sp>
      <p:sp>
        <p:nvSpPr>
          <p:cNvPr id="2" name="Title 1">
            <a:extLst>
              <a:ext uri="{FF2B5EF4-FFF2-40B4-BE49-F238E27FC236}">
                <a16:creationId xmlns:a16="http://schemas.microsoft.com/office/drawing/2014/main" id="{4A4BFE9C-8E93-864D-3A70-D4079F2701BF}"/>
              </a:ext>
            </a:extLst>
          </p:cNvPr>
          <p:cNvSpPr txBox="1">
            <a:spLocks/>
          </p:cNvSpPr>
          <p:nvPr/>
        </p:nvSpPr>
        <p:spPr>
          <a:xfrm>
            <a:off x="7088777" y="266698"/>
            <a:ext cx="4257020" cy="842691"/>
          </a:xfrm>
        </p:spPr>
        <p:txBody>
          <a:bodyPr anchor="b">
            <a:noAutofit/>
          </a:bodyPr>
          <a:lstStyle>
            <a:lvl1pPr algn="ctr" defTabSz="342874" rtl="0" eaLnBrk="1" fontAlgn="base" hangingPunct="1">
              <a:lnSpc>
                <a:spcPts val="3780"/>
              </a:lnSpc>
              <a:spcBef>
                <a:spcPct val="0"/>
              </a:spcBef>
              <a:spcAft>
                <a:spcPct val="0"/>
              </a:spcAft>
              <a:defRPr sz="3151" kern="1200">
                <a:solidFill>
                  <a:schemeClr val="accent1"/>
                </a:solidFill>
                <a:latin typeface="+mj-lt"/>
                <a:ea typeface="MS PGothic" pitchFamily="34" charset="-128"/>
                <a:cs typeface="ＭＳ Ｐゴシック" charset="0"/>
              </a:defRPr>
            </a:lvl1pPr>
            <a:lvl2pPr algn="ctr" defTabSz="342874" rtl="0" eaLnBrk="1" fontAlgn="base" hangingPunct="1">
              <a:spcBef>
                <a:spcPct val="0"/>
              </a:spcBef>
              <a:spcAft>
                <a:spcPct val="0"/>
              </a:spcAft>
              <a:defRPr sz="3300">
                <a:solidFill>
                  <a:schemeClr val="tx1"/>
                </a:solidFill>
                <a:latin typeface="Arial" charset="0"/>
                <a:ea typeface="MS PGothic" pitchFamily="34" charset="-128"/>
                <a:cs typeface="ＭＳ Ｐゴシック" charset="0"/>
              </a:defRPr>
            </a:lvl2pPr>
            <a:lvl3pPr algn="ctr" defTabSz="342874" rtl="0" eaLnBrk="1" fontAlgn="base" hangingPunct="1">
              <a:spcBef>
                <a:spcPct val="0"/>
              </a:spcBef>
              <a:spcAft>
                <a:spcPct val="0"/>
              </a:spcAft>
              <a:defRPr sz="3300">
                <a:solidFill>
                  <a:schemeClr val="tx1"/>
                </a:solidFill>
                <a:latin typeface="Arial" charset="0"/>
                <a:ea typeface="MS PGothic" pitchFamily="34" charset="-128"/>
                <a:cs typeface="ＭＳ Ｐゴシック" charset="0"/>
              </a:defRPr>
            </a:lvl3pPr>
            <a:lvl4pPr algn="ctr" defTabSz="342874" rtl="0" eaLnBrk="1" fontAlgn="base" hangingPunct="1">
              <a:spcBef>
                <a:spcPct val="0"/>
              </a:spcBef>
              <a:spcAft>
                <a:spcPct val="0"/>
              </a:spcAft>
              <a:defRPr sz="3300">
                <a:solidFill>
                  <a:schemeClr val="tx1"/>
                </a:solidFill>
                <a:latin typeface="Arial" charset="0"/>
                <a:ea typeface="MS PGothic" pitchFamily="34" charset="-128"/>
                <a:cs typeface="ＭＳ Ｐゴシック" charset="0"/>
              </a:defRPr>
            </a:lvl4pPr>
            <a:lvl5pPr algn="ctr" defTabSz="342874" rtl="0" eaLnBrk="1" fontAlgn="base" hangingPunct="1">
              <a:spcBef>
                <a:spcPct val="0"/>
              </a:spcBef>
              <a:spcAft>
                <a:spcPct val="0"/>
              </a:spcAft>
              <a:defRPr sz="3300">
                <a:solidFill>
                  <a:schemeClr val="tx1"/>
                </a:solidFill>
                <a:latin typeface="Arial" charset="0"/>
                <a:ea typeface="MS PGothic" pitchFamily="34" charset="-128"/>
                <a:cs typeface="ＭＳ Ｐゴシック" charset="0"/>
              </a:defRPr>
            </a:lvl5pPr>
            <a:lvl6pPr marL="342874" algn="ctr" defTabSz="342874" rtl="0" eaLnBrk="1" fontAlgn="base" hangingPunct="1">
              <a:spcBef>
                <a:spcPct val="0"/>
              </a:spcBef>
              <a:spcAft>
                <a:spcPct val="0"/>
              </a:spcAft>
              <a:defRPr sz="3300">
                <a:solidFill>
                  <a:schemeClr val="tx1"/>
                </a:solidFill>
                <a:latin typeface="Calibri" charset="0"/>
                <a:ea typeface="ＭＳ Ｐゴシック" charset="0"/>
                <a:cs typeface="ＭＳ Ｐゴシック" charset="0"/>
              </a:defRPr>
            </a:lvl6pPr>
            <a:lvl7pPr marL="685749" algn="ctr" defTabSz="342874" rtl="0" eaLnBrk="1" fontAlgn="base" hangingPunct="1">
              <a:spcBef>
                <a:spcPct val="0"/>
              </a:spcBef>
              <a:spcAft>
                <a:spcPct val="0"/>
              </a:spcAft>
              <a:defRPr sz="3300">
                <a:solidFill>
                  <a:schemeClr val="tx1"/>
                </a:solidFill>
                <a:latin typeface="Calibri" charset="0"/>
                <a:ea typeface="ＭＳ Ｐゴシック" charset="0"/>
                <a:cs typeface="ＭＳ Ｐゴシック" charset="0"/>
              </a:defRPr>
            </a:lvl7pPr>
            <a:lvl8pPr marL="1028624" algn="ctr" defTabSz="342874" rtl="0" eaLnBrk="1" fontAlgn="base" hangingPunct="1">
              <a:spcBef>
                <a:spcPct val="0"/>
              </a:spcBef>
              <a:spcAft>
                <a:spcPct val="0"/>
              </a:spcAft>
              <a:defRPr sz="3300">
                <a:solidFill>
                  <a:schemeClr val="tx1"/>
                </a:solidFill>
                <a:latin typeface="Calibri" charset="0"/>
                <a:ea typeface="ＭＳ Ｐゴシック" charset="0"/>
                <a:cs typeface="ＭＳ Ｐゴシック" charset="0"/>
              </a:defRPr>
            </a:lvl8pPr>
            <a:lvl9pPr marL="1371498" algn="ctr" defTabSz="342874" rtl="0" eaLnBrk="1" fontAlgn="base" hangingPunct="1">
              <a:spcBef>
                <a:spcPct val="0"/>
              </a:spcBef>
              <a:spcAft>
                <a:spcPct val="0"/>
              </a:spcAft>
              <a:defRPr sz="3300">
                <a:solidFill>
                  <a:schemeClr val="tx1"/>
                </a:solidFill>
                <a:latin typeface="Calibri" charset="0"/>
                <a:ea typeface="ＭＳ Ｐゴシック" charset="0"/>
                <a:cs typeface="ＭＳ Ｐゴシック" charset="0"/>
              </a:defRPr>
            </a:lvl9pPr>
          </a:lstStyle>
          <a:p>
            <a:pPr algn="r"/>
            <a:r>
              <a:rPr lang="zh-CN" altLang="en-US" sz="2800" b="1" dirty="0">
                <a:latin typeface="+mn-ea"/>
                <a:ea typeface="+mn-ea"/>
              </a:rPr>
              <a:t>主要发现</a:t>
            </a:r>
            <a:r>
              <a:rPr lang="en-AU" altLang="zh-CN" sz="2800" b="1" dirty="0">
                <a:latin typeface="+mn-ea"/>
                <a:ea typeface="+mn-ea"/>
              </a:rPr>
              <a:t>2</a:t>
            </a:r>
            <a:endParaRPr lang="en-SG" sz="1200" b="1" dirty="0">
              <a:latin typeface="+mn-ea"/>
              <a:ea typeface="+mn-ea"/>
            </a:endParaRPr>
          </a:p>
        </p:txBody>
      </p:sp>
      <p:sp>
        <p:nvSpPr>
          <p:cNvPr id="8" name="TextBox 7">
            <a:extLst>
              <a:ext uri="{FF2B5EF4-FFF2-40B4-BE49-F238E27FC236}">
                <a16:creationId xmlns:a16="http://schemas.microsoft.com/office/drawing/2014/main" id="{60D9EC0D-CB26-397B-C27E-8E4E1FB01EDC}"/>
              </a:ext>
            </a:extLst>
          </p:cNvPr>
          <p:cNvSpPr txBox="1"/>
          <p:nvPr/>
        </p:nvSpPr>
        <p:spPr>
          <a:xfrm>
            <a:off x="876300" y="2307169"/>
            <a:ext cx="4371914" cy="584775"/>
          </a:xfrm>
          <a:prstGeom prst="rect">
            <a:avLst/>
          </a:prstGeom>
          <a:solidFill>
            <a:schemeClr val="bg1">
              <a:lumMod val="95000"/>
            </a:schemeClr>
          </a:solidFill>
        </p:spPr>
        <p:txBody>
          <a:bodyPr wrap="square" rtlCol="0">
            <a:spAutoFit/>
          </a:bodyPr>
          <a:lstStyle/>
          <a:p>
            <a:r>
              <a:rPr lang="zh-CN" altLang="en-US" sz="1600" b="1" dirty="0">
                <a:solidFill>
                  <a:schemeClr val="accent6">
                    <a:lumMod val="75000"/>
                  </a:schemeClr>
                </a:solidFill>
                <a:latin typeface="+mn-ea"/>
                <a:ea typeface="+mn-ea"/>
              </a:rPr>
              <a:t>问题：我们所发现的这些漏洞是不是已经被市场上的</a:t>
            </a:r>
            <a:r>
              <a:rPr lang="en-US" altLang="zh-CN" sz="1600" b="1" dirty="0">
                <a:solidFill>
                  <a:schemeClr val="accent6">
                    <a:lumMod val="75000"/>
                  </a:schemeClr>
                </a:solidFill>
                <a:latin typeface="+mn-ea"/>
                <a:ea typeface="+mn-ea"/>
              </a:rPr>
              <a:t>App</a:t>
            </a:r>
            <a:r>
              <a:rPr lang="zh-CN" altLang="en-US" sz="1600" b="1" dirty="0">
                <a:solidFill>
                  <a:schemeClr val="accent6">
                    <a:lumMod val="75000"/>
                  </a:schemeClr>
                </a:solidFill>
                <a:latin typeface="+mn-ea"/>
                <a:ea typeface="+mn-ea"/>
              </a:rPr>
              <a:t>所滥用呢？</a:t>
            </a:r>
            <a:endParaRPr lang="en-AU" altLang="zh-CN" sz="1600" b="1" dirty="0">
              <a:solidFill>
                <a:schemeClr val="accent6">
                  <a:lumMod val="75000"/>
                </a:schemeClr>
              </a:solidFill>
              <a:latin typeface="+mn-ea"/>
              <a:ea typeface="+mn-ea"/>
            </a:endParaRPr>
          </a:p>
        </p:txBody>
      </p:sp>
      <p:sp>
        <p:nvSpPr>
          <p:cNvPr id="9" name="TextBox 8">
            <a:extLst>
              <a:ext uri="{FF2B5EF4-FFF2-40B4-BE49-F238E27FC236}">
                <a16:creationId xmlns:a16="http://schemas.microsoft.com/office/drawing/2014/main" id="{3ABAAA85-5306-D221-CF94-D30E9DAB8087}"/>
              </a:ext>
            </a:extLst>
          </p:cNvPr>
          <p:cNvSpPr txBox="1"/>
          <p:nvPr/>
        </p:nvSpPr>
        <p:spPr>
          <a:xfrm>
            <a:off x="270129" y="5695655"/>
            <a:ext cx="5972115" cy="830997"/>
          </a:xfrm>
          <a:prstGeom prst="rect">
            <a:avLst/>
          </a:prstGeom>
          <a:solidFill>
            <a:schemeClr val="bg1">
              <a:lumMod val="95000"/>
            </a:schemeClr>
          </a:solidFill>
        </p:spPr>
        <p:txBody>
          <a:bodyPr wrap="square" rtlCol="0">
            <a:spAutoFit/>
          </a:bodyPr>
          <a:lstStyle/>
          <a:p>
            <a:r>
              <a:rPr lang="zh-CN" altLang="en-US" sz="1600" dirty="0">
                <a:solidFill>
                  <a:srgbClr val="033F7D"/>
                </a:solidFill>
                <a:latin typeface="+mn-ea"/>
                <a:ea typeface="+mn-ea"/>
              </a:rPr>
              <a:t>我们共测试了</a:t>
            </a:r>
            <a:r>
              <a:rPr lang="en-US" altLang="zh-CN" sz="1600" dirty="0">
                <a:solidFill>
                  <a:srgbClr val="033F7D"/>
                </a:solidFill>
                <a:latin typeface="+mn-ea"/>
                <a:ea typeface="+mn-ea"/>
              </a:rPr>
              <a:t>Google Play</a:t>
            </a:r>
            <a:r>
              <a:rPr lang="zh-CN" altLang="en-US" sz="1600" dirty="0">
                <a:solidFill>
                  <a:srgbClr val="033F7D"/>
                </a:solidFill>
                <a:latin typeface="+mn-ea"/>
                <a:ea typeface="+mn-ea"/>
              </a:rPr>
              <a:t>和小米商城上各</a:t>
            </a:r>
            <a:r>
              <a:rPr lang="en-AU" altLang="zh-CN" sz="1600" dirty="0">
                <a:solidFill>
                  <a:srgbClr val="033F7D"/>
                </a:solidFill>
                <a:latin typeface="+mn-ea"/>
                <a:ea typeface="+mn-ea"/>
              </a:rPr>
              <a:t>150</a:t>
            </a:r>
            <a:r>
              <a:rPr lang="zh-CN" altLang="en-US" sz="1600" dirty="0">
                <a:solidFill>
                  <a:srgbClr val="033F7D"/>
                </a:solidFill>
                <a:latin typeface="+mn-ea"/>
                <a:ea typeface="+mn-ea"/>
              </a:rPr>
              <a:t>个</a:t>
            </a:r>
            <a:r>
              <a:rPr lang="en-US" altLang="zh-CN" sz="1600" dirty="0">
                <a:solidFill>
                  <a:srgbClr val="033F7D"/>
                </a:solidFill>
                <a:latin typeface="+mn-ea"/>
                <a:ea typeface="+mn-ea"/>
              </a:rPr>
              <a:t>App</a:t>
            </a:r>
            <a:r>
              <a:rPr lang="zh-CN" altLang="en-US" sz="1600" dirty="0">
                <a:solidFill>
                  <a:srgbClr val="033F7D"/>
                </a:solidFill>
                <a:latin typeface="+mn-ea"/>
                <a:ea typeface="+mn-ea"/>
              </a:rPr>
              <a:t>，共发现</a:t>
            </a:r>
            <a:r>
              <a:rPr lang="en-AU" altLang="zh-CN" sz="1600" dirty="0">
                <a:solidFill>
                  <a:srgbClr val="033F7D"/>
                </a:solidFill>
                <a:latin typeface="+mn-ea"/>
                <a:ea typeface="+mn-ea"/>
              </a:rPr>
              <a:t>12</a:t>
            </a:r>
            <a:r>
              <a:rPr lang="zh-CN" altLang="en-US" sz="1600" dirty="0">
                <a:solidFill>
                  <a:srgbClr val="033F7D"/>
                </a:solidFill>
                <a:latin typeface="+mn-ea"/>
                <a:ea typeface="+mn-ea"/>
              </a:rPr>
              <a:t>个</a:t>
            </a:r>
            <a:r>
              <a:rPr lang="en-US" altLang="zh-CN" sz="1600" dirty="0">
                <a:solidFill>
                  <a:srgbClr val="033F7D"/>
                </a:solidFill>
                <a:latin typeface="+mn-ea"/>
                <a:ea typeface="+mn-ea"/>
              </a:rPr>
              <a:t>App</a:t>
            </a:r>
            <a:r>
              <a:rPr lang="zh-CN" altLang="en-US" sz="1600" dirty="0">
                <a:solidFill>
                  <a:srgbClr val="033F7D"/>
                </a:solidFill>
                <a:latin typeface="+mn-ea"/>
                <a:ea typeface="+mn-ea"/>
              </a:rPr>
              <a:t>存在滥用漏洞的问题。并且这</a:t>
            </a:r>
            <a:r>
              <a:rPr lang="en-AU" altLang="zh-CN" sz="1600" dirty="0">
                <a:solidFill>
                  <a:srgbClr val="033F7D"/>
                </a:solidFill>
                <a:latin typeface="+mn-ea"/>
                <a:ea typeface="+mn-ea"/>
              </a:rPr>
              <a:t>12</a:t>
            </a:r>
            <a:r>
              <a:rPr lang="zh-CN" altLang="en-US" sz="1600" dirty="0">
                <a:solidFill>
                  <a:srgbClr val="033F7D"/>
                </a:solidFill>
                <a:latin typeface="+mn-ea"/>
                <a:ea typeface="+mn-ea"/>
              </a:rPr>
              <a:t>个</a:t>
            </a:r>
            <a:r>
              <a:rPr lang="en-US" altLang="zh-CN" sz="1600" dirty="0">
                <a:solidFill>
                  <a:srgbClr val="033F7D"/>
                </a:solidFill>
                <a:latin typeface="+mn-ea"/>
                <a:ea typeface="+mn-ea"/>
              </a:rPr>
              <a:t>App</a:t>
            </a:r>
            <a:r>
              <a:rPr lang="zh-CN" altLang="en-US" sz="1600" dirty="0">
                <a:solidFill>
                  <a:srgbClr val="033F7D"/>
                </a:solidFill>
                <a:latin typeface="+mn-ea"/>
                <a:ea typeface="+mn-ea"/>
              </a:rPr>
              <a:t>的滥用全部是通过非官网文档披露的渠道（</a:t>
            </a:r>
            <a:r>
              <a:rPr lang="en-US" altLang="zh-CN" sz="1600" dirty="0">
                <a:solidFill>
                  <a:srgbClr val="033F7D"/>
                </a:solidFill>
                <a:latin typeface="+mn-ea"/>
                <a:ea typeface="+mn-ea"/>
              </a:rPr>
              <a:t>undocumented channels</a:t>
            </a:r>
            <a:r>
              <a:rPr lang="zh-CN" altLang="en-US" sz="1600" dirty="0">
                <a:solidFill>
                  <a:srgbClr val="033F7D"/>
                </a:solidFill>
                <a:latin typeface="+mn-ea"/>
                <a:ea typeface="+mn-ea"/>
              </a:rPr>
              <a:t>）实现的。</a:t>
            </a:r>
            <a:endParaRPr lang="en-AU" altLang="zh-CN" sz="1600" dirty="0">
              <a:solidFill>
                <a:srgbClr val="033F7D"/>
              </a:solidFill>
              <a:latin typeface="+mn-ea"/>
              <a:ea typeface="+mn-ea"/>
            </a:endParaRPr>
          </a:p>
        </p:txBody>
      </p:sp>
    </p:spTree>
    <p:extLst>
      <p:ext uri="{BB962C8B-B14F-4D97-AF65-F5344CB8AC3E}">
        <p14:creationId xmlns:p14="http://schemas.microsoft.com/office/powerpoint/2010/main" val="31199946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a:extLst>
              <a:ext uri="{FF2B5EF4-FFF2-40B4-BE49-F238E27FC236}">
                <a16:creationId xmlns:a16="http://schemas.microsoft.com/office/drawing/2014/main" id="{22EA7BC8-7842-DB4C-6B9C-0B7783C03C67}"/>
              </a:ext>
            </a:extLst>
          </p:cNvPr>
          <p:cNvPicPr>
            <a:picLocks noGrp="1" noChangeAspect="1"/>
          </p:cNvPicPr>
          <p:nvPr>
            <p:ph type="pic" sz="quarter" idx="18"/>
          </p:nvPr>
        </p:nvPicPr>
        <p:blipFill rotWithShape="1">
          <a:blip r:embed="rId3">
            <a:extLst>
              <a:ext uri="{28A0092B-C50C-407E-A947-70E740481C1C}">
                <a14:useLocalDpi xmlns:a14="http://schemas.microsoft.com/office/drawing/2010/main" val="0"/>
              </a:ext>
            </a:extLst>
          </a:blip>
          <a:srcRect l="42686" r="27608"/>
          <a:stretch/>
        </p:blipFill>
        <p:spPr>
          <a:xfrm>
            <a:off x="9038199" y="-1"/>
            <a:ext cx="3207141" cy="6066209"/>
          </a:xfrm>
        </p:spPr>
      </p:pic>
      <p:sp>
        <p:nvSpPr>
          <p:cNvPr id="6" name="Title 5">
            <a:extLst>
              <a:ext uri="{FF2B5EF4-FFF2-40B4-BE49-F238E27FC236}">
                <a16:creationId xmlns:a16="http://schemas.microsoft.com/office/drawing/2014/main" id="{EAA26E70-033D-8501-DB83-99F5B122570D}"/>
              </a:ext>
            </a:extLst>
          </p:cNvPr>
          <p:cNvSpPr>
            <a:spLocks noGrp="1"/>
          </p:cNvSpPr>
          <p:nvPr>
            <p:ph type="title"/>
          </p:nvPr>
        </p:nvSpPr>
        <p:spPr>
          <a:xfrm>
            <a:off x="812800" y="1052736"/>
            <a:ext cx="6243321" cy="2513424"/>
          </a:xfrm>
        </p:spPr>
        <p:txBody>
          <a:bodyPr/>
          <a:lstStyle/>
          <a:p>
            <a:pPr algn="l"/>
            <a:r>
              <a:rPr lang="en-US" sz="2000" dirty="0"/>
              <a:t>Key Finding</a:t>
            </a:r>
            <a:r>
              <a:rPr lang="zh-CN" altLang="en-US" sz="2000" dirty="0"/>
              <a:t> </a:t>
            </a:r>
            <a:r>
              <a:rPr lang="en-US" altLang="zh-CN" sz="2000" dirty="0"/>
              <a:t>3</a:t>
            </a:r>
            <a:br>
              <a:rPr lang="en-US" sz="2000" dirty="0"/>
            </a:br>
            <a:br>
              <a:rPr lang="en-US" dirty="0"/>
            </a:br>
            <a:r>
              <a:rPr lang="en-US" dirty="0"/>
              <a:t>Whitelisting issues</a:t>
            </a:r>
            <a:br>
              <a:rPr lang="en-US" dirty="0"/>
            </a:br>
            <a:br>
              <a:rPr lang="en-US" dirty="0"/>
            </a:br>
            <a:endParaRPr lang="en-SG" dirty="0"/>
          </a:p>
        </p:txBody>
      </p:sp>
      <p:sp>
        <p:nvSpPr>
          <p:cNvPr id="7" name="Slide Number Placeholder 6">
            <a:extLst>
              <a:ext uri="{FF2B5EF4-FFF2-40B4-BE49-F238E27FC236}">
                <a16:creationId xmlns:a16="http://schemas.microsoft.com/office/drawing/2014/main" id="{1487564F-CEA2-62E1-0944-B0184C01B674}"/>
              </a:ext>
            </a:extLst>
          </p:cNvPr>
          <p:cNvSpPr>
            <a:spLocks noGrp="1"/>
          </p:cNvSpPr>
          <p:nvPr>
            <p:ph type="sldNum" sz="quarter" idx="21"/>
          </p:nvPr>
        </p:nvSpPr>
        <p:spPr/>
        <p:txBody>
          <a:bodyPr/>
          <a:lstStyle/>
          <a:p>
            <a:r>
              <a:rPr lang="en-US" dirty="0"/>
              <a:t> </a:t>
            </a:r>
            <a:endParaRPr lang="en-SG" dirty="0"/>
          </a:p>
        </p:txBody>
      </p:sp>
      <p:sp>
        <p:nvSpPr>
          <p:cNvPr id="11" name="TextBox 10">
            <a:extLst>
              <a:ext uri="{FF2B5EF4-FFF2-40B4-BE49-F238E27FC236}">
                <a16:creationId xmlns:a16="http://schemas.microsoft.com/office/drawing/2014/main" id="{215A4A1C-A3CE-F601-ABEB-7D6B50AD9913}"/>
              </a:ext>
            </a:extLst>
          </p:cNvPr>
          <p:cNvSpPr txBox="1"/>
          <p:nvPr/>
        </p:nvSpPr>
        <p:spPr>
          <a:xfrm>
            <a:off x="705500" y="6284828"/>
            <a:ext cx="8490025" cy="219291"/>
          </a:xfrm>
          <a:prstGeom prst="rect">
            <a:avLst/>
          </a:prstGeom>
          <a:noFill/>
        </p:spPr>
        <p:txBody>
          <a:bodyPr wrap="square">
            <a:spAutoFit/>
          </a:bodyPr>
          <a:lstStyle/>
          <a:p>
            <a:r>
              <a:rPr lang="en-SG" sz="825" i="1" dirty="0">
                <a:solidFill>
                  <a:schemeClr val="bg1">
                    <a:lumMod val="75000"/>
                  </a:schemeClr>
                </a:solidFill>
              </a:rPr>
              <a:t>Photo credits to https://techcrunch.com/2022/08/23/ravel-emerges-from-stealth-with-privacy-first-data-tools-based-on-scalable-homomorphic-encryption/</a:t>
            </a:r>
          </a:p>
        </p:txBody>
      </p:sp>
      <p:sp>
        <p:nvSpPr>
          <p:cNvPr id="2" name="TextBox 1">
            <a:extLst>
              <a:ext uri="{FF2B5EF4-FFF2-40B4-BE49-F238E27FC236}">
                <a16:creationId xmlns:a16="http://schemas.microsoft.com/office/drawing/2014/main" id="{76DFCFAB-A707-623A-B228-6DB854AA4399}"/>
              </a:ext>
            </a:extLst>
          </p:cNvPr>
          <p:cNvSpPr txBox="1"/>
          <p:nvPr/>
        </p:nvSpPr>
        <p:spPr>
          <a:xfrm>
            <a:off x="812800" y="2802270"/>
            <a:ext cx="6029248" cy="461665"/>
          </a:xfrm>
          <a:prstGeom prst="rect">
            <a:avLst/>
          </a:prstGeom>
          <a:noFill/>
        </p:spPr>
        <p:txBody>
          <a:bodyPr wrap="square" rtlCol="0">
            <a:spAutoFit/>
          </a:bodyPr>
          <a:lstStyle/>
          <a:p>
            <a:r>
              <a:rPr lang="zh-CN" altLang="en-US" dirty="0">
                <a:solidFill>
                  <a:schemeClr val="accent2">
                    <a:lumMod val="20000"/>
                    <a:lumOff val="80000"/>
                  </a:schemeClr>
                </a:solidFill>
                <a:latin typeface="+mn-ea"/>
                <a:ea typeface="+mn-ea"/>
              </a:rPr>
              <a:t>白名单机制</a:t>
            </a:r>
            <a:endParaRPr lang="en-AU" altLang="zh-CN" dirty="0">
              <a:solidFill>
                <a:schemeClr val="accent2">
                  <a:lumMod val="20000"/>
                  <a:lumOff val="80000"/>
                </a:schemeClr>
              </a:solidFill>
              <a:latin typeface="+mn-ea"/>
              <a:ea typeface="+mn-ea"/>
            </a:endParaRPr>
          </a:p>
        </p:txBody>
      </p:sp>
    </p:spTree>
    <p:extLst>
      <p:ext uri="{BB962C8B-B14F-4D97-AF65-F5344CB8AC3E}">
        <p14:creationId xmlns:p14="http://schemas.microsoft.com/office/powerpoint/2010/main" val="12546147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B168F6-C43A-3A94-6F2C-26020D9F9333}"/>
              </a:ext>
            </a:extLst>
          </p:cNvPr>
          <p:cNvSpPr>
            <a:spLocks noGrp="1"/>
          </p:cNvSpPr>
          <p:nvPr>
            <p:ph type="title"/>
          </p:nvPr>
        </p:nvSpPr>
        <p:spPr>
          <a:xfrm>
            <a:off x="912973" y="429237"/>
            <a:ext cx="8076511" cy="918103"/>
          </a:xfrm>
        </p:spPr>
        <p:txBody>
          <a:bodyPr/>
          <a:lstStyle/>
          <a:p>
            <a:pPr algn="l">
              <a:lnSpc>
                <a:spcPct val="100000"/>
              </a:lnSpc>
            </a:pPr>
            <a:r>
              <a:rPr lang="en-US" sz="3200" b="1" dirty="0"/>
              <a:t>Key Finding 3</a:t>
            </a:r>
            <a:br>
              <a:rPr lang="en-US" sz="3200" dirty="0"/>
            </a:br>
            <a:r>
              <a:rPr lang="en-US" sz="1600" dirty="0"/>
              <a:t>Whitelisting issues</a:t>
            </a:r>
            <a:endParaRPr lang="en-SG" sz="3200" dirty="0"/>
          </a:p>
        </p:txBody>
      </p:sp>
      <p:sp>
        <p:nvSpPr>
          <p:cNvPr id="3" name="Text Placeholder 2">
            <a:extLst>
              <a:ext uri="{FF2B5EF4-FFF2-40B4-BE49-F238E27FC236}">
                <a16:creationId xmlns:a16="http://schemas.microsoft.com/office/drawing/2014/main" id="{252C5459-75E2-F329-3223-07AD0D293ADA}"/>
              </a:ext>
            </a:extLst>
          </p:cNvPr>
          <p:cNvSpPr>
            <a:spLocks noGrp="1"/>
          </p:cNvSpPr>
          <p:nvPr>
            <p:ph type="body" sz="quarter" idx="10"/>
          </p:nvPr>
        </p:nvSpPr>
        <p:spPr>
          <a:xfrm>
            <a:off x="912974" y="1678210"/>
            <a:ext cx="5500406" cy="3061277"/>
          </a:xfrm>
        </p:spPr>
        <p:txBody>
          <a:bodyPr>
            <a:normAutofit/>
          </a:bodyPr>
          <a:lstStyle/>
          <a:p>
            <a:pPr>
              <a:spcBef>
                <a:spcPts val="600"/>
              </a:spcBef>
              <a:spcAft>
                <a:spcPts val="1200"/>
              </a:spcAft>
            </a:pPr>
            <a:r>
              <a:rPr lang="en-US" sz="1800" dirty="0">
                <a:solidFill>
                  <a:schemeClr val="tx1"/>
                </a:solidFill>
              </a:rPr>
              <a:t>We find an issue in the </a:t>
            </a:r>
            <a:r>
              <a:rPr lang="en-US" sz="1800" b="1" dirty="0">
                <a:solidFill>
                  <a:schemeClr val="tx1"/>
                </a:solidFill>
              </a:rPr>
              <a:t>phones of three manufacturers </a:t>
            </a:r>
            <a:r>
              <a:rPr lang="en-US" sz="1800" dirty="0">
                <a:solidFill>
                  <a:schemeClr val="tx1"/>
                </a:solidFill>
              </a:rPr>
              <a:t>(H*****, O***, and V***) who excessively use the whitelisting mechanism in regulating the invocations of sensitive APIs. </a:t>
            </a:r>
          </a:p>
          <a:p>
            <a:pPr>
              <a:spcBef>
                <a:spcPts val="600"/>
              </a:spcBef>
              <a:spcAft>
                <a:spcPts val="1200"/>
              </a:spcAft>
            </a:pPr>
            <a:r>
              <a:rPr lang="en-US" sz="1800" dirty="0">
                <a:solidFill>
                  <a:schemeClr val="tx1"/>
                </a:solidFill>
              </a:rPr>
              <a:t>Due to flawed identity validation, a malicious app can trick the whitelisting mechanism and circumvent permission control to collect UUIs. It is the </a:t>
            </a:r>
            <a:r>
              <a:rPr lang="en-US" sz="1800" b="1" dirty="0">
                <a:solidFill>
                  <a:schemeClr val="tx1"/>
                </a:solidFill>
              </a:rPr>
              <a:t>first time</a:t>
            </a:r>
            <a:r>
              <a:rPr lang="en-US" sz="1800" dirty="0">
                <a:solidFill>
                  <a:schemeClr val="tx1"/>
                </a:solidFill>
              </a:rPr>
              <a:t> that such issues have been revealed to the public.</a:t>
            </a:r>
            <a:endParaRPr lang="en-SG" sz="1800" dirty="0">
              <a:solidFill>
                <a:schemeClr val="tx1"/>
              </a:solidFill>
            </a:endParaRPr>
          </a:p>
        </p:txBody>
      </p:sp>
      <p:sp>
        <p:nvSpPr>
          <p:cNvPr id="4" name="Slide Number Placeholder 3">
            <a:extLst>
              <a:ext uri="{FF2B5EF4-FFF2-40B4-BE49-F238E27FC236}">
                <a16:creationId xmlns:a16="http://schemas.microsoft.com/office/drawing/2014/main" id="{14BE45E1-B6FE-06B5-7863-98DAD099FAE5}"/>
              </a:ext>
            </a:extLst>
          </p:cNvPr>
          <p:cNvSpPr>
            <a:spLocks noGrp="1"/>
          </p:cNvSpPr>
          <p:nvPr>
            <p:ph type="sldNum" sz="quarter" idx="13"/>
          </p:nvPr>
        </p:nvSpPr>
        <p:spPr/>
        <p:txBody>
          <a:bodyPr/>
          <a:lstStyle/>
          <a:p>
            <a:fld id="{71C63AB4-6DC0-4902-8E9D-B5377E74E401}" type="slidenum">
              <a:rPr lang="en-SG" smtClean="0"/>
              <a:t>28</a:t>
            </a:fld>
            <a:endParaRPr lang="en-SG"/>
          </a:p>
        </p:txBody>
      </p:sp>
      <p:sp>
        <p:nvSpPr>
          <p:cNvPr id="5" name="TextBox 4">
            <a:extLst>
              <a:ext uri="{FF2B5EF4-FFF2-40B4-BE49-F238E27FC236}">
                <a16:creationId xmlns:a16="http://schemas.microsoft.com/office/drawing/2014/main" id="{4825B827-6241-A91B-A4FD-742B6EE7856D}"/>
              </a:ext>
            </a:extLst>
          </p:cNvPr>
          <p:cNvSpPr txBox="1"/>
          <p:nvPr/>
        </p:nvSpPr>
        <p:spPr>
          <a:xfrm>
            <a:off x="8176475" y="5365233"/>
            <a:ext cx="3631351" cy="461665"/>
          </a:xfrm>
          <a:prstGeom prst="rect">
            <a:avLst/>
          </a:prstGeom>
          <a:noFill/>
        </p:spPr>
        <p:txBody>
          <a:bodyPr wrap="square">
            <a:spAutoFit/>
          </a:bodyPr>
          <a:lstStyle/>
          <a:p>
            <a:pPr algn="r"/>
            <a:r>
              <a:rPr lang="en-US" sz="1200" i="1" dirty="0">
                <a:solidFill>
                  <a:schemeClr val="tx2">
                    <a:lumMod val="75000"/>
                  </a:schemeClr>
                </a:solidFill>
              </a:rPr>
              <a:t>Whitelist attack to get the IMEI on the targeted device</a:t>
            </a:r>
            <a:endParaRPr lang="en-SG" sz="1200" i="1" dirty="0">
              <a:solidFill>
                <a:schemeClr val="tx2">
                  <a:lumMod val="75000"/>
                </a:schemeClr>
              </a:solidFill>
            </a:endParaRPr>
          </a:p>
        </p:txBody>
      </p:sp>
      <p:pic>
        <p:nvPicPr>
          <p:cNvPr id="8" name="Picture 7">
            <a:extLst>
              <a:ext uri="{FF2B5EF4-FFF2-40B4-BE49-F238E27FC236}">
                <a16:creationId xmlns:a16="http://schemas.microsoft.com/office/drawing/2014/main" id="{899BC85E-F90F-D628-578E-0A20934D639E}"/>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b="575"/>
          <a:stretch/>
        </p:blipFill>
        <p:spPr>
          <a:xfrm>
            <a:off x="6892413" y="1492767"/>
            <a:ext cx="4941871" cy="3857560"/>
          </a:xfrm>
          <a:prstGeom prst="rect">
            <a:avLst/>
          </a:prstGeom>
        </p:spPr>
      </p:pic>
      <p:sp>
        <p:nvSpPr>
          <p:cNvPr id="6" name="Title 1">
            <a:extLst>
              <a:ext uri="{FF2B5EF4-FFF2-40B4-BE49-F238E27FC236}">
                <a16:creationId xmlns:a16="http://schemas.microsoft.com/office/drawing/2014/main" id="{9BA69478-96E9-C3CC-F0F8-7DA2E32E7C65}"/>
              </a:ext>
            </a:extLst>
          </p:cNvPr>
          <p:cNvSpPr txBox="1">
            <a:spLocks/>
          </p:cNvSpPr>
          <p:nvPr/>
        </p:nvSpPr>
        <p:spPr>
          <a:xfrm>
            <a:off x="7041481" y="507418"/>
            <a:ext cx="4257020" cy="842691"/>
          </a:xfrm>
        </p:spPr>
        <p:txBody>
          <a:bodyPr anchor="b">
            <a:noAutofit/>
          </a:bodyPr>
          <a:lstStyle>
            <a:lvl1pPr algn="ctr" defTabSz="342874" rtl="0" eaLnBrk="1" fontAlgn="base" hangingPunct="1">
              <a:lnSpc>
                <a:spcPts val="3780"/>
              </a:lnSpc>
              <a:spcBef>
                <a:spcPct val="0"/>
              </a:spcBef>
              <a:spcAft>
                <a:spcPct val="0"/>
              </a:spcAft>
              <a:defRPr sz="3151" kern="1200">
                <a:solidFill>
                  <a:schemeClr val="accent1"/>
                </a:solidFill>
                <a:latin typeface="+mj-lt"/>
                <a:ea typeface="MS PGothic" pitchFamily="34" charset="-128"/>
                <a:cs typeface="ＭＳ Ｐゴシック" charset="0"/>
              </a:defRPr>
            </a:lvl1pPr>
            <a:lvl2pPr algn="ctr" defTabSz="342874" rtl="0" eaLnBrk="1" fontAlgn="base" hangingPunct="1">
              <a:spcBef>
                <a:spcPct val="0"/>
              </a:spcBef>
              <a:spcAft>
                <a:spcPct val="0"/>
              </a:spcAft>
              <a:defRPr sz="3300">
                <a:solidFill>
                  <a:schemeClr val="tx1"/>
                </a:solidFill>
                <a:latin typeface="Arial" charset="0"/>
                <a:ea typeface="MS PGothic" pitchFamily="34" charset="-128"/>
                <a:cs typeface="ＭＳ Ｐゴシック" charset="0"/>
              </a:defRPr>
            </a:lvl2pPr>
            <a:lvl3pPr algn="ctr" defTabSz="342874" rtl="0" eaLnBrk="1" fontAlgn="base" hangingPunct="1">
              <a:spcBef>
                <a:spcPct val="0"/>
              </a:spcBef>
              <a:spcAft>
                <a:spcPct val="0"/>
              </a:spcAft>
              <a:defRPr sz="3300">
                <a:solidFill>
                  <a:schemeClr val="tx1"/>
                </a:solidFill>
                <a:latin typeface="Arial" charset="0"/>
                <a:ea typeface="MS PGothic" pitchFamily="34" charset="-128"/>
                <a:cs typeface="ＭＳ Ｐゴシック" charset="0"/>
              </a:defRPr>
            </a:lvl3pPr>
            <a:lvl4pPr algn="ctr" defTabSz="342874" rtl="0" eaLnBrk="1" fontAlgn="base" hangingPunct="1">
              <a:spcBef>
                <a:spcPct val="0"/>
              </a:spcBef>
              <a:spcAft>
                <a:spcPct val="0"/>
              </a:spcAft>
              <a:defRPr sz="3300">
                <a:solidFill>
                  <a:schemeClr val="tx1"/>
                </a:solidFill>
                <a:latin typeface="Arial" charset="0"/>
                <a:ea typeface="MS PGothic" pitchFamily="34" charset="-128"/>
                <a:cs typeface="ＭＳ Ｐゴシック" charset="0"/>
              </a:defRPr>
            </a:lvl4pPr>
            <a:lvl5pPr algn="ctr" defTabSz="342874" rtl="0" eaLnBrk="1" fontAlgn="base" hangingPunct="1">
              <a:spcBef>
                <a:spcPct val="0"/>
              </a:spcBef>
              <a:spcAft>
                <a:spcPct val="0"/>
              </a:spcAft>
              <a:defRPr sz="3300">
                <a:solidFill>
                  <a:schemeClr val="tx1"/>
                </a:solidFill>
                <a:latin typeface="Arial" charset="0"/>
                <a:ea typeface="MS PGothic" pitchFamily="34" charset="-128"/>
                <a:cs typeface="ＭＳ Ｐゴシック" charset="0"/>
              </a:defRPr>
            </a:lvl5pPr>
            <a:lvl6pPr marL="342874" algn="ctr" defTabSz="342874" rtl="0" eaLnBrk="1" fontAlgn="base" hangingPunct="1">
              <a:spcBef>
                <a:spcPct val="0"/>
              </a:spcBef>
              <a:spcAft>
                <a:spcPct val="0"/>
              </a:spcAft>
              <a:defRPr sz="3300">
                <a:solidFill>
                  <a:schemeClr val="tx1"/>
                </a:solidFill>
                <a:latin typeface="Calibri" charset="0"/>
                <a:ea typeface="ＭＳ Ｐゴシック" charset="0"/>
                <a:cs typeface="ＭＳ Ｐゴシック" charset="0"/>
              </a:defRPr>
            </a:lvl6pPr>
            <a:lvl7pPr marL="685749" algn="ctr" defTabSz="342874" rtl="0" eaLnBrk="1" fontAlgn="base" hangingPunct="1">
              <a:spcBef>
                <a:spcPct val="0"/>
              </a:spcBef>
              <a:spcAft>
                <a:spcPct val="0"/>
              </a:spcAft>
              <a:defRPr sz="3300">
                <a:solidFill>
                  <a:schemeClr val="tx1"/>
                </a:solidFill>
                <a:latin typeface="Calibri" charset="0"/>
                <a:ea typeface="ＭＳ Ｐゴシック" charset="0"/>
                <a:cs typeface="ＭＳ Ｐゴシック" charset="0"/>
              </a:defRPr>
            </a:lvl7pPr>
            <a:lvl8pPr marL="1028624" algn="ctr" defTabSz="342874" rtl="0" eaLnBrk="1" fontAlgn="base" hangingPunct="1">
              <a:spcBef>
                <a:spcPct val="0"/>
              </a:spcBef>
              <a:spcAft>
                <a:spcPct val="0"/>
              </a:spcAft>
              <a:defRPr sz="3300">
                <a:solidFill>
                  <a:schemeClr val="tx1"/>
                </a:solidFill>
                <a:latin typeface="Calibri" charset="0"/>
                <a:ea typeface="ＭＳ Ｐゴシック" charset="0"/>
                <a:cs typeface="ＭＳ Ｐゴシック" charset="0"/>
              </a:defRPr>
            </a:lvl8pPr>
            <a:lvl9pPr marL="1371498" algn="ctr" defTabSz="342874" rtl="0" eaLnBrk="1" fontAlgn="base" hangingPunct="1">
              <a:spcBef>
                <a:spcPct val="0"/>
              </a:spcBef>
              <a:spcAft>
                <a:spcPct val="0"/>
              </a:spcAft>
              <a:defRPr sz="3300">
                <a:solidFill>
                  <a:schemeClr val="tx1"/>
                </a:solidFill>
                <a:latin typeface="Calibri" charset="0"/>
                <a:ea typeface="ＭＳ Ｐゴシック" charset="0"/>
                <a:cs typeface="ＭＳ Ｐゴシック" charset="0"/>
              </a:defRPr>
            </a:lvl9pPr>
          </a:lstStyle>
          <a:p>
            <a:pPr algn="r"/>
            <a:r>
              <a:rPr lang="zh-CN" altLang="en-US" sz="2800" b="1" dirty="0">
                <a:latin typeface="+mn-ea"/>
                <a:ea typeface="+mn-ea"/>
              </a:rPr>
              <a:t>主要发现</a:t>
            </a:r>
            <a:r>
              <a:rPr lang="en-AU" altLang="zh-CN" sz="2800" b="1" dirty="0">
                <a:latin typeface="+mn-ea"/>
                <a:ea typeface="+mn-ea"/>
              </a:rPr>
              <a:t>3</a:t>
            </a:r>
          </a:p>
          <a:p>
            <a:pPr algn="r"/>
            <a:r>
              <a:rPr lang="zh-CN" altLang="en-US" sz="2800" b="1" dirty="0">
                <a:latin typeface="+mn-ea"/>
                <a:ea typeface="+mn-ea"/>
              </a:rPr>
              <a:t>白名单</a:t>
            </a:r>
            <a:endParaRPr lang="en-SG" sz="1200" b="1" dirty="0">
              <a:latin typeface="+mn-ea"/>
              <a:ea typeface="+mn-ea"/>
            </a:endParaRPr>
          </a:p>
        </p:txBody>
      </p:sp>
      <p:sp>
        <p:nvSpPr>
          <p:cNvPr id="7" name="TextBox 6">
            <a:extLst>
              <a:ext uri="{FF2B5EF4-FFF2-40B4-BE49-F238E27FC236}">
                <a16:creationId xmlns:a16="http://schemas.microsoft.com/office/drawing/2014/main" id="{6BB97264-F604-2BB7-3A47-0BD7C82731C0}"/>
              </a:ext>
            </a:extLst>
          </p:cNvPr>
          <p:cNvSpPr txBox="1"/>
          <p:nvPr/>
        </p:nvSpPr>
        <p:spPr>
          <a:xfrm>
            <a:off x="384174" y="4602709"/>
            <a:ext cx="6745128" cy="1154162"/>
          </a:xfrm>
          <a:prstGeom prst="rect">
            <a:avLst/>
          </a:prstGeom>
          <a:solidFill>
            <a:schemeClr val="bg1">
              <a:lumMod val="95000"/>
            </a:schemeClr>
          </a:solidFill>
        </p:spPr>
        <p:txBody>
          <a:bodyPr wrap="square" rtlCol="0">
            <a:spAutoFit/>
          </a:bodyPr>
          <a:lstStyle/>
          <a:p>
            <a:pPr>
              <a:spcAft>
                <a:spcPts val="600"/>
              </a:spcAft>
            </a:pPr>
            <a:r>
              <a:rPr lang="zh-CN" altLang="en-US" sz="1600" dirty="0">
                <a:solidFill>
                  <a:srgbClr val="033F7D"/>
                </a:solidFill>
                <a:latin typeface="+mn-ea"/>
                <a:ea typeface="+mn-ea"/>
              </a:rPr>
              <a:t>我们意外地发现了三家厂商的设备，在管理调用敏感个人信息相关的</a:t>
            </a:r>
            <a:r>
              <a:rPr lang="en-US" altLang="zh-CN" sz="1600" dirty="0">
                <a:solidFill>
                  <a:srgbClr val="033F7D"/>
                </a:solidFill>
                <a:latin typeface="+mn-ea"/>
                <a:ea typeface="+mn-ea"/>
              </a:rPr>
              <a:t>API</a:t>
            </a:r>
            <a:r>
              <a:rPr lang="zh-CN" altLang="en-US" sz="1600" dirty="0">
                <a:solidFill>
                  <a:srgbClr val="033F7D"/>
                </a:solidFill>
                <a:latin typeface="+mn-ea"/>
                <a:ea typeface="+mn-ea"/>
              </a:rPr>
              <a:t>过程中，存在过度使用</a:t>
            </a:r>
            <a:r>
              <a:rPr lang="en-US" altLang="zh-CN" sz="1600" dirty="0">
                <a:solidFill>
                  <a:srgbClr val="033F7D"/>
                </a:solidFill>
                <a:latin typeface="+mn-ea"/>
                <a:ea typeface="+mn-ea"/>
              </a:rPr>
              <a:t>Android</a:t>
            </a:r>
            <a:r>
              <a:rPr lang="zh-CN" altLang="en-US" sz="1600" dirty="0">
                <a:solidFill>
                  <a:srgbClr val="033F7D"/>
                </a:solidFill>
                <a:latin typeface="+mn-ea"/>
                <a:ea typeface="+mn-ea"/>
              </a:rPr>
              <a:t>白名单机制。</a:t>
            </a:r>
            <a:endParaRPr lang="en-AU" altLang="zh-CN" sz="1600" dirty="0">
              <a:solidFill>
                <a:srgbClr val="033F7D"/>
              </a:solidFill>
              <a:latin typeface="+mn-ea"/>
              <a:ea typeface="+mn-ea"/>
            </a:endParaRPr>
          </a:p>
          <a:p>
            <a:pPr>
              <a:spcAft>
                <a:spcPts val="600"/>
              </a:spcAft>
            </a:pPr>
            <a:r>
              <a:rPr lang="zh-CN" altLang="en-US" sz="1600" dirty="0">
                <a:solidFill>
                  <a:srgbClr val="033F7D"/>
                </a:solidFill>
                <a:latin typeface="+mn-ea"/>
                <a:ea typeface="+mn-ea"/>
              </a:rPr>
              <a:t>由于没有相应的签名验证机制，攻击者</a:t>
            </a:r>
            <a:r>
              <a:rPr lang="en-AU" altLang="zh-CN" sz="1600" dirty="0">
                <a:solidFill>
                  <a:srgbClr val="033F7D"/>
                </a:solidFill>
                <a:latin typeface="+mn-ea"/>
                <a:ea typeface="+mn-ea"/>
              </a:rPr>
              <a:t>/</a:t>
            </a:r>
            <a:r>
              <a:rPr lang="zh-CN" altLang="en-US" sz="1600" dirty="0">
                <a:solidFill>
                  <a:srgbClr val="033F7D"/>
                </a:solidFill>
                <a:latin typeface="+mn-ea"/>
                <a:ea typeface="+mn-ea"/>
              </a:rPr>
              <a:t>恶意</a:t>
            </a:r>
            <a:r>
              <a:rPr lang="en-US" altLang="zh-CN" sz="1600" dirty="0">
                <a:solidFill>
                  <a:srgbClr val="033F7D"/>
                </a:solidFill>
                <a:latin typeface="+mn-ea"/>
                <a:ea typeface="+mn-ea"/>
              </a:rPr>
              <a:t>App</a:t>
            </a:r>
            <a:r>
              <a:rPr lang="zh-CN" altLang="en-US" sz="1600" dirty="0">
                <a:solidFill>
                  <a:srgbClr val="033F7D"/>
                </a:solidFill>
                <a:latin typeface="+mn-ea"/>
                <a:ea typeface="+mn-ea"/>
              </a:rPr>
              <a:t>可以将自己伪装称为任意一个存在于白名单列表的</a:t>
            </a:r>
            <a:r>
              <a:rPr lang="en-US" altLang="zh-CN" sz="1600" dirty="0">
                <a:solidFill>
                  <a:srgbClr val="033F7D"/>
                </a:solidFill>
                <a:latin typeface="+mn-ea"/>
                <a:ea typeface="+mn-ea"/>
              </a:rPr>
              <a:t>App</a:t>
            </a:r>
            <a:r>
              <a:rPr lang="zh-CN" altLang="en-US" sz="1600" dirty="0">
                <a:solidFill>
                  <a:srgbClr val="033F7D"/>
                </a:solidFill>
                <a:latin typeface="+mn-ea"/>
                <a:ea typeface="+mn-ea"/>
              </a:rPr>
              <a:t>，从而随意调用系统级权限保护的</a:t>
            </a:r>
            <a:r>
              <a:rPr lang="en-US" altLang="zh-CN" sz="1600" dirty="0">
                <a:solidFill>
                  <a:srgbClr val="033F7D"/>
                </a:solidFill>
                <a:latin typeface="+mn-ea"/>
                <a:ea typeface="+mn-ea"/>
              </a:rPr>
              <a:t>API</a:t>
            </a:r>
            <a:r>
              <a:rPr lang="zh-CN" altLang="en-US" sz="1600" dirty="0">
                <a:solidFill>
                  <a:srgbClr val="033F7D"/>
                </a:solidFill>
                <a:latin typeface="+mn-ea"/>
                <a:ea typeface="+mn-ea"/>
              </a:rPr>
              <a:t>。</a:t>
            </a:r>
            <a:endParaRPr lang="en-AU" altLang="zh-CN" sz="1600" dirty="0">
              <a:solidFill>
                <a:srgbClr val="033F7D"/>
              </a:solidFill>
              <a:latin typeface="+mn-ea"/>
              <a:ea typeface="+mn-ea"/>
            </a:endParaRPr>
          </a:p>
        </p:txBody>
      </p:sp>
    </p:spTree>
    <p:extLst>
      <p:ext uri="{BB962C8B-B14F-4D97-AF65-F5344CB8AC3E}">
        <p14:creationId xmlns:p14="http://schemas.microsoft.com/office/powerpoint/2010/main" val="23204283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48F18F-B45B-0D77-36A9-DF07B83EB474}"/>
              </a:ext>
            </a:extLst>
          </p:cNvPr>
          <p:cNvSpPr>
            <a:spLocks noGrp="1"/>
          </p:cNvSpPr>
          <p:nvPr>
            <p:ph type="title"/>
          </p:nvPr>
        </p:nvSpPr>
        <p:spPr>
          <a:xfrm>
            <a:off x="2057745" y="476665"/>
            <a:ext cx="8076510" cy="1224137"/>
          </a:xfrm>
        </p:spPr>
        <p:txBody>
          <a:bodyPr/>
          <a:lstStyle/>
          <a:p>
            <a:pPr algn="l"/>
            <a:r>
              <a:rPr lang="en-US" dirty="0"/>
              <a:t> </a:t>
            </a:r>
            <a:endParaRPr lang="en-SG" dirty="0"/>
          </a:p>
        </p:txBody>
      </p:sp>
      <p:sp>
        <p:nvSpPr>
          <p:cNvPr id="3" name="Text Placeholder 2">
            <a:extLst>
              <a:ext uri="{FF2B5EF4-FFF2-40B4-BE49-F238E27FC236}">
                <a16:creationId xmlns:a16="http://schemas.microsoft.com/office/drawing/2014/main" id="{F368A502-5D3E-F9F7-8704-B4BED319C66D}"/>
              </a:ext>
            </a:extLst>
          </p:cNvPr>
          <p:cNvSpPr>
            <a:spLocks noGrp="1"/>
          </p:cNvSpPr>
          <p:nvPr>
            <p:ph type="body" sz="quarter" idx="10"/>
          </p:nvPr>
        </p:nvSpPr>
        <p:spPr>
          <a:xfrm>
            <a:off x="922843" y="4303115"/>
            <a:ext cx="4391765" cy="1505903"/>
          </a:xfrm>
        </p:spPr>
        <p:txBody>
          <a:bodyPr>
            <a:normAutofit/>
          </a:bodyPr>
          <a:lstStyle/>
          <a:p>
            <a:pPr>
              <a:lnSpc>
                <a:spcPct val="150000"/>
              </a:lnSpc>
            </a:pPr>
            <a:r>
              <a:rPr lang="en-US" sz="1400" dirty="0">
                <a:solidFill>
                  <a:schemeClr val="tx1"/>
                </a:solidFill>
              </a:rPr>
              <a:t>An online documentation that proves this whitelisting issue. This whitelisting issue has been fixed in 2021 and the webpage displayed has been removed from its developers’ community website.</a:t>
            </a:r>
            <a:endParaRPr lang="en-SG" sz="1400" dirty="0">
              <a:solidFill>
                <a:schemeClr val="tx1"/>
              </a:solidFill>
            </a:endParaRPr>
          </a:p>
        </p:txBody>
      </p:sp>
      <p:sp>
        <p:nvSpPr>
          <p:cNvPr id="4" name="Slide Number Placeholder 3">
            <a:extLst>
              <a:ext uri="{FF2B5EF4-FFF2-40B4-BE49-F238E27FC236}">
                <a16:creationId xmlns:a16="http://schemas.microsoft.com/office/drawing/2014/main" id="{AC328BE7-0CA8-9BAC-70C1-F7B7695C8018}"/>
              </a:ext>
            </a:extLst>
          </p:cNvPr>
          <p:cNvSpPr>
            <a:spLocks noGrp="1"/>
          </p:cNvSpPr>
          <p:nvPr>
            <p:ph type="sldNum" sz="quarter" idx="13"/>
          </p:nvPr>
        </p:nvSpPr>
        <p:spPr/>
        <p:txBody>
          <a:bodyPr/>
          <a:lstStyle/>
          <a:p>
            <a:fld id="{71C63AB4-6DC0-4902-8E9D-B5377E74E401}" type="slidenum">
              <a:rPr lang="en-SG" smtClean="0"/>
              <a:t>29</a:t>
            </a:fld>
            <a:endParaRPr lang="en-SG"/>
          </a:p>
        </p:txBody>
      </p:sp>
      <p:sp>
        <p:nvSpPr>
          <p:cNvPr id="5" name="Title 1">
            <a:extLst>
              <a:ext uri="{FF2B5EF4-FFF2-40B4-BE49-F238E27FC236}">
                <a16:creationId xmlns:a16="http://schemas.microsoft.com/office/drawing/2014/main" id="{6D4110CF-37C0-C867-BC8E-50D54D05C662}"/>
              </a:ext>
            </a:extLst>
          </p:cNvPr>
          <p:cNvSpPr txBox="1">
            <a:spLocks/>
          </p:cNvSpPr>
          <p:nvPr/>
        </p:nvSpPr>
        <p:spPr>
          <a:xfrm>
            <a:off x="912973" y="429237"/>
            <a:ext cx="8076511" cy="918103"/>
          </a:xfrm>
        </p:spPr>
        <p:txBody>
          <a:bodyPr anchor="b">
            <a:noAutofit/>
          </a:bodyPr>
          <a:lstStyle>
            <a:lvl1pPr algn="ctr" defTabSz="342874" rtl="0" eaLnBrk="1" fontAlgn="base" hangingPunct="1">
              <a:lnSpc>
                <a:spcPts val="3780"/>
              </a:lnSpc>
              <a:spcBef>
                <a:spcPct val="0"/>
              </a:spcBef>
              <a:spcAft>
                <a:spcPct val="0"/>
              </a:spcAft>
              <a:defRPr sz="3151" kern="1200">
                <a:solidFill>
                  <a:schemeClr val="accent1"/>
                </a:solidFill>
                <a:latin typeface="+mj-lt"/>
                <a:ea typeface="MS PGothic" pitchFamily="34" charset="-128"/>
                <a:cs typeface="ＭＳ Ｐゴシック" charset="0"/>
              </a:defRPr>
            </a:lvl1pPr>
            <a:lvl2pPr algn="ctr" defTabSz="342874" rtl="0" eaLnBrk="1" fontAlgn="base" hangingPunct="1">
              <a:spcBef>
                <a:spcPct val="0"/>
              </a:spcBef>
              <a:spcAft>
                <a:spcPct val="0"/>
              </a:spcAft>
              <a:defRPr sz="3300">
                <a:solidFill>
                  <a:schemeClr val="tx1"/>
                </a:solidFill>
                <a:latin typeface="Arial" charset="0"/>
                <a:ea typeface="MS PGothic" pitchFamily="34" charset="-128"/>
                <a:cs typeface="ＭＳ Ｐゴシック" charset="0"/>
              </a:defRPr>
            </a:lvl2pPr>
            <a:lvl3pPr algn="ctr" defTabSz="342874" rtl="0" eaLnBrk="1" fontAlgn="base" hangingPunct="1">
              <a:spcBef>
                <a:spcPct val="0"/>
              </a:spcBef>
              <a:spcAft>
                <a:spcPct val="0"/>
              </a:spcAft>
              <a:defRPr sz="3300">
                <a:solidFill>
                  <a:schemeClr val="tx1"/>
                </a:solidFill>
                <a:latin typeface="Arial" charset="0"/>
                <a:ea typeface="MS PGothic" pitchFamily="34" charset="-128"/>
                <a:cs typeface="ＭＳ Ｐゴシック" charset="0"/>
              </a:defRPr>
            </a:lvl3pPr>
            <a:lvl4pPr algn="ctr" defTabSz="342874" rtl="0" eaLnBrk="1" fontAlgn="base" hangingPunct="1">
              <a:spcBef>
                <a:spcPct val="0"/>
              </a:spcBef>
              <a:spcAft>
                <a:spcPct val="0"/>
              </a:spcAft>
              <a:defRPr sz="3300">
                <a:solidFill>
                  <a:schemeClr val="tx1"/>
                </a:solidFill>
                <a:latin typeface="Arial" charset="0"/>
                <a:ea typeface="MS PGothic" pitchFamily="34" charset="-128"/>
                <a:cs typeface="ＭＳ Ｐゴシック" charset="0"/>
              </a:defRPr>
            </a:lvl4pPr>
            <a:lvl5pPr algn="ctr" defTabSz="342874" rtl="0" eaLnBrk="1" fontAlgn="base" hangingPunct="1">
              <a:spcBef>
                <a:spcPct val="0"/>
              </a:spcBef>
              <a:spcAft>
                <a:spcPct val="0"/>
              </a:spcAft>
              <a:defRPr sz="3300">
                <a:solidFill>
                  <a:schemeClr val="tx1"/>
                </a:solidFill>
                <a:latin typeface="Arial" charset="0"/>
                <a:ea typeface="MS PGothic" pitchFamily="34" charset="-128"/>
                <a:cs typeface="ＭＳ Ｐゴシック" charset="0"/>
              </a:defRPr>
            </a:lvl5pPr>
            <a:lvl6pPr marL="342874" algn="ctr" defTabSz="342874" rtl="0" eaLnBrk="1" fontAlgn="base" hangingPunct="1">
              <a:spcBef>
                <a:spcPct val="0"/>
              </a:spcBef>
              <a:spcAft>
                <a:spcPct val="0"/>
              </a:spcAft>
              <a:defRPr sz="3300">
                <a:solidFill>
                  <a:schemeClr val="tx1"/>
                </a:solidFill>
                <a:latin typeface="Calibri" charset="0"/>
                <a:ea typeface="ＭＳ Ｐゴシック" charset="0"/>
                <a:cs typeface="ＭＳ Ｐゴシック" charset="0"/>
              </a:defRPr>
            </a:lvl6pPr>
            <a:lvl7pPr marL="685749" algn="ctr" defTabSz="342874" rtl="0" eaLnBrk="1" fontAlgn="base" hangingPunct="1">
              <a:spcBef>
                <a:spcPct val="0"/>
              </a:spcBef>
              <a:spcAft>
                <a:spcPct val="0"/>
              </a:spcAft>
              <a:defRPr sz="3300">
                <a:solidFill>
                  <a:schemeClr val="tx1"/>
                </a:solidFill>
                <a:latin typeface="Calibri" charset="0"/>
                <a:ea typeface="ＭＳ Ｐゴシック" charset="0"/>
                <a:cs typeface="ＭＳ Ｐゴシック" charset="0"/>
              </a:defRPr>
            </a:lvl7pPr>
            <a:lvl8pPr marL="1028624" algn="ctr" defTabSz="342874" rtl="0" eaLnBrk="1" fontAlgn="base" hangingPunct="1">
              <a:spcBef>
                <a:spcPct val="0"/>
              </a:spcBef>
              <a:spcAft>
                <a:spcPct val="0"/>
              </a:spcAft>
              <a:defRPr sz="3300">
                <a:solidFill>
                  <a:schemeClr val="tx1"/>
                </a:solidFill>
                <a:latin typeface="Calibri" charset="0"/>
                <a:ea typeface="ＭＳ Ｐゴシック" charset="0"/>
                <a:cs typeface="ＭＳ Ｐゴシック" charset="0"/>
              </a:defRPr>
            </a:lvl8pPr>
            <a:lvl9pPr marL="1371498" algn="ctr" defTabSz="342874" rtl="0" eaLnBrk="1" fontAlgn="base" hangingPunct="1">
              <a:spcBef>
                <a:spcPct val="0"/>
              </a:spcBef>
              <a:spcAft>
                <a:spcPct val="0"/>
              </a:spcAft>
              <a:defRPr sz="3300">
                <a:solidFill>
                  <a:schemeClr val="tx1"/>
                </a:solidFill>
                <a:latin typeface="Calibri" charset="0"/>
                <a:ea typeface="ＭＳ Ｐゴシック" charset="0"/>
                <a:cs typeface="ＭＳ Ｐゴシック" charset="0"/>
              </a:defRPr>
            </a:lvl9pPr>
          </a:lstStyle>
          <a:p>
            <a:pPr algn="l">
              <a:lnSpc>
                <a:spcPct val="100000"/>
              </a:lnSpc>
            </a:pPr>
            <a:r>
              <a:rPr lang="en-US" sz="3200" b="1"/>
              <a:t>Key Findings</a:t>
            </a:r>
            <a:br>
              <a:rPr lang="en-US" sz="3200"/>
            </a:br>
            <a:r>
              <a:rPr lang="en-US" sz="1600"/>
              <a:t>Whitelisting issues</a:t>
            </a:r>
            <a:endParaRPr lang="en-SG" sz="3200" dirty="0"/>
          </a:p>
        </p:txBody>
      </p:sp>
      <p:sp>
        <p:nvSpPr>
          <p:cNvPr id="8" name="Title 1">
            <a:extLst>
              <a:ext uri="{FF2B5EF4-FFF2-40B4-BE49-F238E27FC236}">
                <a16:creationId xmlns:a16="http://schemas.microsoft.com/office/drawing/2014/main" id="{0F87191E-32BA-1A06-9A52-F52412431AD0}"/>
              </a:ext>
            </a:extLst>
          </p:cNvPr>
          <p:cNvSpPr txBox="1">
            <a:spLocks/>
          </p:cNvSpPr>
          <p:nvPr/>
        </p:nvSpPr>
        <p:spPr>
          <a:xfrm>
            <a:off x="7007787" y="507418"/>
            <a:ext cx="4257020" cy="842691"/>
          </a:xfrm>
        </p:spPr>
        <p:txBody>
          <a:bodyPr anchor="b">
            <a:noAutofit/>
          </a:bodyPr>
          <a:lstStyle>
            <a:lvl1pPr algn="ctr" defTabSz="342874" rtl="0" eaLnBrk="1" fontAlgn="base" hangingPunct="1">
              <a:lnSpc>
                <a:spcPts val="3780"/>
              </a:lnSpc>
              <a:spcBef>
                <a:spcPct val="0"/>
              </a:spcBef>
              <a:spcAft>
                <a:spcPct val="0"/>
              </a:spcAft>
              <a:defRPr sz="3151" kern="1200">
                <a:solidFill>
                  <a:schemeClr val="accent1"/>
                </a:solidFill>
                <a:latin typeface="+mj-lt"/>
                <a:ea typeface="MS PGothic" pitchFamily="34" charset="-128"/>
                <a:cs typeface="ＭＳ Ｐゴシック" charset="0"/>
              </a:defRPr>
            </a:lvl1pPr>
            <a:lvl2pPr algn="ctr" defTabSz="342874" rtl="0" eaLnBrk="1" fontAlgn="base" hangingPunct="1">
              <a:spcBef>
                <a:spcPct val="0"/>
              </a:spcBef>
              <a:spcAft>
                <a:spcPct val="0"/>
              </a:spcAft>
              <a:defRPr sz="3300">
                <a:solidFill>
                  <a:schemeClr val="tx1"/>
                </a:solidFill>
                <a:latin typeface="Arial" charset="0"/>
                <a:ea typeface="MS PGothic" pitchFamily="34" charset="-128"/>
                <a:cs typeface="ＭＳ Ｐゴシック" charset="0"/>
              </a:defRPr>
            </a:lvl2pPr>
            <a:lvl3pPr algn="ctr" defTabSz="342874" rtl="0" eaLnBrk="1" fontAlgn="base" hangingPunct="1">
              <a:spcBef>
                <a:spcPct val="0"/>
              </a:spcBef>
              <a:spcAft>
                <a:spcPct val="0"/>
              </a:spcAft>
              <a:defRPr sz="3300">
                <a:solidFill>
                  <a:schemeClr val="tx1"/>
                </a:solidFill>
                <a:latin typeface="Arial" charset="0"/>
                <a:ea typeface="MS PGothic" pitchFamily="34" charset="-128"/>
                <a:cs typeface="ＭＳ Ｐゴシック" charset="0"/>
              </a:defRPr>
            </a:lvl3pPr>
            <a:lvl4pPr algn="ctr" defTabSz="342874" rtl="0" eaLnBrk="1" fontAlgn="base" hangingPunct="1">
              <a:spcBef>
                <a:spcPct val="0"/>
              </a:spcBef>
              <a:spcAft>
                <a:spcPct val="0"/>
              </a:spcAft>
              <a:defRPr sz="3300">
                <a:solidFill>
                  <a:schemeClr val="tx1"/>
                </a:solidFill>
                <a:latin typeface="Arial" charset="0"/>
                <a:ea typeface="MS PGothic" pitchFamily="34" charset="-128"/>
                <a:cs typeface="ＭＳ Ｐゴシック" charset="0"/>
              </a:defRPr>
            </a:lvl4pPr>
            <a:lvl5pPr algn="ctr" defTabSz="342874" rtl="0" eaLnBrk="1" fontAlgn="base" hangingPunct="1">
              <a:spcBef>
                <a:spcPct val="0"/>
              </a:spcBef>
              <a:spcAft>
                <a:spcPct val="0"/>
              </a:spcAft>
              <a:defRPr sz="3300">
                <a:solidFill>
                  <a:schemeClr val="tx1"/>
                </a:solidFill>
                <a:latin typeface="Arial" charset="0"/>
                <a:ea typeface="MS PGothic" pitchFamily="34" charset="-128"/>
                <a:cs typeface="ＭＳ Ｐゴシック" charset="0"/>
              </a:defRPr>
            </a:lvl5pPr>
            <a:lvl6pPr marL="342874" algn="ctr" defTabSz="342874" rtl="0" eaLnBrk="1" fontAlgn="base" hangingPunct="1">
              <a:spcBef>
                <a:spcPct val="0"/>
              </a:spcBef>
              <a:spcAft>
                <a:spcPct val="0"/>
              </a:spcAft>
              <a:defRPr sz="3300">
                <a:solidFill>
                  <a:schemeClr val="tx1"/>
                </a:solidFill>
                <a:latin typeface="Calibri" charset="0"/>
                <a:ea typeface="ＭＳ Ｐゴシック" charset="0"/>
                <a:cs typeface="ＭＳ Ｐゴシック" charset="0"/>
              </a:defRPr>
            </a:lvl6pPr>
            <a:lvl7pPr marL="685749" algn="ctr" defTabSz="342874" rtl="0" eaLnBrk="1" fontAlgn="base" hangingPunct="1">
              <a:spcBef>
                <a:spcPct val="0"/>
              </a:spcBef>
              <a:spcAft>
                <a:spcPct val="0"/>
              </a:spcAft>
              <a:defRPr sz="3300">
                <a:solidFill>
                  <a:schemeClr val="tx1"/>
                </a:solidFill>
                <a:latin typeface="Calibri" charset="0"/>
                <a:ea typeface="ＭＳ Ｐゴシック" charset="0"/>
                <a:cs typeface="ＭＳ Ｐゴシック" charset="0"/>
              </a:defRPr>
            </a:lvl7pPr>
            <a:lvl8pPr marL="1028624" algn="ctr" defTabSz="342874" rtl="0" eaLnBrk="1" fontAlgn="base" hangingPunct="1">
              <a:spcBef>
                <a:spcPct val="0"/>
              </a:spcBef>
              <a:spcAft>
                <a:spcPct val="0"/>
              </a:spcAft>
              <a:defRPr sz="3300">
                <a:solidFill>
                  <a:schemeClr val="tx1"/>
                </a:solidFill>
                <a:latin typeface="Calibri" charset="0"/>
                <a:ea typeface="ＭＳ Ｐゴシック" charset="0"/>
                <a:cs typeface="ＭＳ Ｐゴシック" charset="0"/>
              </a:defRPr>
            </a:lvl8pPr>
            <a:lvl9pPr marL="1371498" algn="ctr" defTabSz="342874" rtl="0" eaLnBrk="1" fontAlgn="base" hangingPunct="1">
              <a:spcBef>
                <a:spcPct val="0"/>
              </a:spcBef>
              <a:spcAft>
                <a:spcPct val="0"/>
              </a:spcAft>
              <a:defRPr sz="3300">
                <a:solidFill>
                  <a:schemeClr val="tx1"/>
                </a:solidFill>
                <a:latin typeface="Calibri" charset="0"/>
                <a:ea typeface="ＭＳ Ｐゴシック" charset="0"/>
                <a:cs typeface="ＭＳ Ｐゴシック" charset="0"/>
              </a:defRPr>
            </a:lvl9pPr>
          </a:lstStyle>
          <a:p>
            <a:pPr algn="r"/>
            <a:r>
              <a:rPr lang="zh-CN" altLang="en-US" sz="2800" b="1" dirty="0">
                <a:latin typeface="Noto Sans SC" panose="020B0500000000000000" pitchFamily="34" charset="-128"/>
                <a:ea typeface="Noto Sans SC" panose="020B0500000000000000" pitchFamily="34" charset="-128"/>
              </a:rPr>
              <a:t>主要发现</a:t>
            </a:r>
            <a:endParaRPr lang="en-AU" altLang="zh-CN" sz="2800" b="1" dirty="0">
              <a:latin typeface="Noto Sans SC" panose="020B0500000000000000" pitchFamily="34" charset="-128"/>
              <a:ea typeface="Noto Sans SC" panose="020B0500000000000000" pitchFamily="34" charset="-128"/>
            </a:endParaRPr>
          </a:p>
          <a:p>
            <a:pPr algn="r"/>
            <a:r>
              <a:rPr lang="zh-CN" altLang="en-US" sz="2800" b="1" dirty="0">
                <a:latin typeface="Noto Sans SC" panose="020B0500000000000000" pitchFamily="34" charset="-128"/>
                <a:ea typeface="Noto Sans SC" panose="020B0500000000000000" pitchFamily="34" charset="-128"/>
              </a:rPr>
              <a:t>白名单</a:t>
            </a:r>
            <a:endParaRPr lang="en-SG" sz="1200" b="1" dirty="0">
              <a:latin typeface="Noto Sans SC" panose="020B0500000000000000" pitchFamily="34" charset="-128"/>
              <a:ea typeface="Noto Sans SC" panose="020B0500000000000000" pitchFamily="34" charset="-128"/>
            </a:endParaRPr>
          </a:p>
        </p:txBody>
      </p:sp>
      <p:grpSp>
        <p:nvGrpSpPr>
          <p:cNvPr id="21" name="Group 20">
            <a:extLst>
              <a:ext uri="{FF2B5EF4-FFF2-40B4-BE49-F238E27FC236}">
                <a16:creationId xmlns:a16="http://schemas.microsoft.com/office/drawing/2014/main" id="{31736443-6928-B224-C22B-FCFEAFC5FDB0}"/>
              </a:ext>
            </a:extLst>
          </p:cNvPr>
          <p:cNvGrpSpPr/>
          <p:nvPr/>
        </p:nvGrpSpPr>
        <p:grpSpPr>
          <a:xfrm>
            <a:off x="676275" y="2450893"/>
            <a:ext cx="6543676" cy="1504958"/>
            <a:chOff x="676275" y="2450893"/>
            <a:chExt cx="6543676" cy="1504958"/>
          </a:xfrm>
        </p:grpSpPr>
        <p:pic>
          <p:nvPicPr>
            <p:cNvPr id="9" name="Picture 8">
              <a:extLst>
                <a:ext uri="{FF2B5EF4-FFF2-40B4-BE49-F238E27FC236}">
                  <a16:creationId xmlns:a16="http://schemas.microsoft.com/office/drawing/2014/main" id="{456E4C0D-EF9D-B83F-F1BD-F6ED36907B95}"/>
                </a:ext>
              </a:extLst>
            </p:cNvPr>
            <p:cNvPicPr>
              <a:picLocks noChangeAspect="1"/>
            </p:cNvPicPr>
            <p:nvPr/>
          </p:nvPicPr>
          <p:blipFill rotWithShape="1">
            <a:blip r:embed="rId3"/>
            <a:srcRect l="3307" t="16048" r="4449" b="75208"/>
            <a:stretch/>
          </p:blipFill>
          <p:spPr>
            <a:xfrm>
              <a:off x="676275" y="3082638"/>
              <a:ext cx="6331512" cy="873213"/>
            </a:xfrm>
            <a:prstGeom prst="rect">
              <a:avLst/>
            </a:prstGeom>
            <a:ln w="28575">
              <a:solidFill>
                <a:srgbClr val="FF0000"/>
              </a:solidFill>
            </a:ln>
            <a:effectLst>
              <a:outerShdw blurRad="292100" dist="139700" dir="2700000" algn="tl" rotWithShape="0">
                <a:srgbClr val="333333">
                  <a:alpha val="65000"/>
                </a:srgbClr>
              </a:outerShdw>
            </a:effectLst>
          </p:spPr>
        </p:pic>
        <p:cxnSp>
          <p:nvCxnSpPr>
            <p:cNvPr id="11" name="Straight Arrow Connector 10">
              <a:extLst>
                <a:ext uri="{FF2B5EF4-FFF2-40B4-BE49-F238E27FC236}">
                  <a16:creationId xmlns:a16="http://schemas.microsoft.com/office/drawing/2014/main" id="{543B8F4C-AD4D-98DE-B3C1-8AD10C8E2EF6}"/>
                </a:ext>
              </a:extLst>
            </p:cNvPr>
            <p:cNvCxnSpPr>
              <a:cxnSpLocks/>
            </p:cNvCxnSpPr>
            <p:nvPr/>
          </p:nvCxnSpPr>
          <p:spPr>
            <a:xfrm flipH="1">
              <a:off x="6691842" y="2450893"/>
              <a:ext cx="528109" cy="525671"/>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12" name="Parallelogram 11">
              <a:extLst>
                <a:ext uri="{FF2B5EF4-FFF2-40B4-BE49-F238E27FC236}">
                  <a16:creationId xmlns:a16="http://schemas.microsoft.com/office/drawing/2014/main" id="{04C0B762-20A8-A26A-CA40-E57643F307E8}"/>
                </a:ext>
              </a:extLst>
            </p:cNvPr>
            <p:cNvSpPr/>
            <p:nvPr/>
          </p:nvSpPr>
          <p:spPr>
            <a:xfrm>
              <a:off x="896304" y="3158839"/>
              <a:ext cx="480059" cy="135064"/>
            </a:xfrm>
            <a:prstGeom prst="parallelogram">
              <a:avLst>
                <a:gd name="adj" fmla="val 10896"/>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a:p>
          </p:txBody>
        </p:sp>
        <p:sp>
          <p:nvSpPr>
            <p:cNvPr id="14" name="Parallelogram 13">
              <a:extLst>
                <a:ext uri="{FF2B5EF4-FFF2-40B4-BE49-F238E27FC236}">
                  <a16:creationId xmlns:a16="http://schemas.microsoft.com/office/drawing/2014/main" id="{4373E0C4-C803-6B6D-7582-8BD06321A759}"/>
                </a:ext>
              </a:extLst>
            </p:cNvPr>
            <p:cNvSpPr/>
            <p:nvPr/>
          </p:nvSpPr>
          <p:spPr>
            <a:xfrm>
              <a:off x="4911805" y="3158839"/>
              <a:ext cx="303133" cy="135064"/>
            </a:xfrm>
            <a:prstGeom prst="parallelogram">
              <a:avLst>
                <a:gd name="adj" fmla="val 10896"/>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a:p>
          </p:txBody>
        </p:sp>
        <p:sp>
          <p:nvSpPr>
            <p:cNvPr id="15" name="Parallelogram 14">
              <a:extLst>
                <a:ext uri="{FF2B5EF4-FFF2-40B4-BE49-F238E27FC236}">
                  <a16:creationId xmlns:a16="http://schemas.microsoft.com/office/drawing/2014/main" id="{65DF5EF0-FB01-433F-8E0C-652B9643A194}"/>
                </a:ext>
              </a:extLst>
            </p:cNvPr>
            <p:cNvSpPr/>
            <p:nvPr/>
          </p:nvSpPr>
          <p:spPr>
            <a:xfrm>
              <a:off x="6140141" y="3158839"/>
              <a:ext cx="324953" cy="135064"/>
            </a:xfrm>
            <a:prstGeom prst="parallelogram">
              <a:avLst>
                <a:gd name="adj" fmla="val 10896"/>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a:p>
          </p:txBody>
        </p:sp>
      </p:grpSp>
      <p:grpSp>
        <p:nvGrpSpPr>
          <p:cNvPr id="22" name="Group 21">
            <a:extLst>
              <a:ext uri="{FF2B5EF4-FFF2-40B4-BE49-F238E27FC236}">
                <a16:creationId xmlns:a16="http://schemas.microsoft.com/office/drawing/2014/main" id="{047E8101-324B-2CD0-400A-15B1CC26694A}"/>
              </a:ext>
            </a:extLst>
          </p:cNvPr>
          <p:cNvGrpSpPr/>
          <p:nvPr/>
        </p:nvGrpSpPr>
        <p:grpSpPr>
          <a:xfrm>
            <a:off x="7436644" y="1748230"/>
            <a:ext cx="3776272" cy="5109770"/>
            <a:chOff x="7436644" y="1748230"/>
            <a:chExt cx="3776272" cy="5109770"/>
          </a:xfrm>
        </p:grpSpPr>
        <p:pic>
          <p:nvPicPr>
            <p:cNvPr id="6" name="Picture 5">
              <a:extLst>
                <a:ext uri="{FF2B5EF4-FFF2-40B4-BE49-F238E27FC236}">
                  <a16:creationId xmlns:a16="http://schemas.microsoft.com/office/drawing/2014/main" id="{4AB03412-F342-22B4-E031-AC186F075789}"/>
                </a:ext>
              </a:extLst>
            </p:cNvPr>
            <p:cNvPicPr>
              <a:picLocks noChangeAspect="1"/>
            </p:cNvPicPr>
            <p:nvPr/>
          </p:nvPicPr>
          <p:blipFill rotWithShape="1">
            <a:blip r:embed="rId3"/>
            <a:srcRect b="6998"/>
            <a:stretch/>
          </p:blipFill>
          <p:spPr>
            <a:xfrm>
              <a:off x="7436644" y="1748230"/>
              <a:ext cx="3776272" cy="5109770"/>
            </a:xfrm>
            <a:prstGeom prst="rect">
              <a:avLst/>
            </a:prstGeom>
            <a:ln>
              <a:noFill/>
            </a:ln>
            <a:effectLst>
              <a:outerShdw blurRad="292100" dist="139700" dir="2700000" algn="tl" rotWithShape="0">
                <a:srgbClr val="333333">
                  <a:alpha val="65000"/>
                </a:srgbClr>
              </a:outerShdw>
            </a:effectLst>
          </p:spPr>
        </p:pic>
        <p:sp>
          <p:nvSpPr>
            <p:cNvPr id="13" name="Parallelogram 12">
              <a:extLst>
                <a:ext uri="{FF2B5EF4-FFF2-40B4-BE49-F238E27FC236}">
                  <a16:creationId xmlns:a16="http://schemas.microsoft.com/office/drawing/2014/main" id="{C818CB33-A564-E9BE-4C81-F68ADA00EF4D}"/>
                </a:ext>
              </a:extLst>
            </p:cNvPr>
            <p:cNvSpPr/>
            <p:nvPr/>
          </p:nvSpPr>
          <p:spPr>
            <a:xfrm>
              <a:off x="7581900" y="1970725"/>
              <a:ext cx="812005" cy="217643"/>
            </a:xfrm>
            <a:prstGeom prst="parallelogram">
              <a:avLst>
                <a:gd name="adj" fmla="val 10896"/>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a:p>
          </p:txBody>
        </p:sp>
        <p:sp>
          <p:nvSpPr>
            <p:cNvPr id="16" name="Parallelogram 15">
              <a:extLst>
                <a:ext uri="{FF2B5EF4-FFF2-40B4-BE49-F238E27FC236}">
                  <a16:creationId xmlns:a16="http://schemas.microsoft.com/office/drawing/2014/main" id="{78084708-26A7-B681-7F90-8B7A6548A3B6}"/>
                </a:ext>
              </a:extLst>
            </p:cNvPr>
            <p:cNvSpPr/>
            <p:nvPr/>
          </p:nvSpPr>
          <p:spPr>
            <a:xfrm>
              <a:off x="7683501" y="2650175"/>
              <a:ext cx="267098" cy="107313"/>
            </a:xfrm>
            <a:prstGeom prst="parallelogram">
              <a:avLst>
                <a:gd name="adj" fmla="val 10896"/>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a:p>
          </p:txBody>
        </p:sp>
        <p:sp>
          <p:nvSpPr>
            <p:cNvPr id="17" name="Parallelogram 16">
              <a:extLst>
                <a:ext uri="{FF2B5EF4-FFF2-40B4-BE49-F238E27FC236}">
                  <a16:creationId xmlns:a16="http://schemas.microsoft.com/office/drawing/2014/main" id="{89811431-3540-E686-6E41-101FC4C72245}"/>
                </a:ext>
              </a:extLst>
            </p:cNvPr>
            <p:cNvSpPr/>
            <p:nvPr/>
          </p:nvSpPr>
          <p:spPr>
            <a:xfrm>
              <a:off x="9876632" y="2655309"/>
              <a:ext cx="188912" cy="107313"/>
            </a:xfrm>
            <a:prstGeom prst="parallelogram">
              <a:avLst>
                <a:gd name="adj" fmla="val 10896"/>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a:p>
          </p:txBody>
        </p:sp>
        <p:sp>
          <p:nvSpPr>
            <p:cNvPr id="18" name="Parallelogram 17">
              <a:extLst>
                <a:ext uri="{FF2B5EF4-FFF2-40B4-BE49-F238E27FC236}">
                  <a16:creationId xmlns:a16="http://schemas.microsoft.com/office/drawing/2014/main" id="{8BC045B5-B24C-1893-6E34-935E824D6212}"/>
                </a:ext>
              </a:extLst>
            </p:cNvPr>
            <p:cNvSpPr/>
            <p:nvPr/>
          </p:nvSpPr>
          <p:spPr>
            <a:xfrm>
              <a:off x="10558697" y="2650174"/>
              <a:ext cx="188912" cy="107313"/>
            </a:xfrm>
            <a:prstGeom prst="parallelogram">
              <a:avLst>
                <a:gd name="adj" fmla="val 10896"/>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a:p>
          </p:txBody>
        </p:sp>
        <p:sp>
          <p:nvSpPr>
            <p:cNvPr id="19" name="Parallelogram 18">
              <a:extLst>
                <a:ext uri="{FF2B5EF4-FFF2-40B4-BE49-F238E27FC236}">
                  <a16:creationId xmlns:a16="http://schemas.microsoft.com/office/drawing/2014/main" id="{45DF3A63-FB27-09D6-D80C-722C27DF9C9E}"/>
                </a:ext>
              </a:extLst>
            </p:cNvPr>
            <p:cNvSpPr/>
            <p:nvPr/>
          </p:nvSpPr>
          <p:spPr>
            <a:xfrm>
              <a:off x="7748191" y="3303427"/>
              <a:ext cx="267098" cy="107313"/>
            </a:xfrm>
            <a:prstGeom prst="parallelogram">
              <a:avLst>
                <a:gd name="adj" fmla="val 10896"/>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a:p>
          </p:txBody>
        </p:sp>
        <p:sp>
          <p:nvSpPr>
            <p:cNvPr id="20" name="Parallelogram 19">
              <a:extLst>
                <a:ext uri="{FF2B5EF4-FFF2-40B4-BE49-F238E27FC236}">
                  <a16:creationId xmlns:a16="http://schemas.microsoft.com/office/drawing/2014/main" id="{C18B8964-FBE0-81FE-86AC-DB1A8298433E}"/>
                </a:ext>
              </a:extLst>
            </p:cNvPr>
            <p:cNvSpPr/>
            <p:nvPr/>
          </p:nvSpPr>
          <p:spPr>
            <a:xfrm>
              <a:off x="8059738" y="3303426"/>
              <a:ext cx="129380" cy="107313"/>
            </a:xfrm>
            <a:prstGeom prst="parallelogram">
              <a:avLst>
                <a:gd name="adj" fmla="val 10896"/>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a:p>
          </p:txBody>
        </p:sp>
      </p:grpSp>
    </p:spTree>
    <p:extLst>
      <p:ext uri="{BB962C8B-B14F-4D97-AF65-F5344CB8AC3E}">
        <p14:creationId xmlns:p14="http://schemas.microsoft.com/office/powerpoint/2010/main" val="34132705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766D5D1-F3C5-34BD-7D11-07378E8F3C49}"/>
              </a:ext>
            </a:extLst>
          </p:cNvPr>
          <p:cNvSpPr>
            <a:spLocks noGrp="1"/>
          </p:cNvSpPr>
          <p:nvPr>
            <p:ph idx="1"/>
          </p:nvPr>
        </p:nvSpPr>
        <p:spPr>
          <a:xfrm>
            <a:off x="609602" y="1598109"/>
            <a:ext cx="11000507" cy="4193091"/>
          </a:xfrm>
        </p:spPr>
        <p:txBody>
          <a:bodyPr/>
          <a:lstStyle/>
          <a:p>
            <a:r>
              <a:rPr lang="en-US" altLang="zh-CN" sz="2800" b="1" dirty="0">
                <a:solidFill>
                  <a:schemeClr val="bg1"/>
                </a:solidFill>
                <a:latin typeface="+mj-lt"/>
                <a:ea typeface="Noto Sans SC" panose="020B0500000000000000" pitchFamily="34" charset="-128"/>
              </a:rPr>
              <a:t>UQ</a:t>
            </a:r>
            <a:r>
              <a:rPr lang="zh-CN" altLang="en-US" sz="2800" b="1" dirty="0">
                <a:solidFill>
                  <a:schemeClr val="bg1"/>
                </a:solidFill>
                <a:latin typeface="+mj-lt"/>
                <a:ea typeface="+mn-ea"/>
              </a:rPr>
              <a:t> </a:t>
            </a:r>
            <a:r>
              <a:rPr lang="en-US" altLang="zh-CN" sz="2800" b="1" dirty="0">
                <a:solidFill>
                  <a:schemeClr val="bg1"/>
                </a:solidFill>
                <a:latin typeface="+mj-lt"/>
                <a:ea typeface="Noto Sans SC" panose="020B0500000000000000" pitchFamily="34" charset="-128"/>
              </a:rPr>
              <a:t>Trust</a:t>
            </a:r>
            <a:r>
              <a:rPr lang="zh-CN" altLang="en-US" sz="2800" b="1" dirty="0">
                <a:solidFill>
                  <a:schemeClr val="bg1"/>
                </a:solidFill>
                <a:latin typeface="+mj-lt"/>
                <a:ea typeface="+mn-ea"/>
              </a:rPr>
              <a:t> </a:t>
            </a:r>
            <a:r>
              <a:rPr lang="en-US" altLang="zh-CN" sz="2800" b="1" dirty="0">
                <a:solidFill>
                  <a:schemeClr val="bg1"/>
                </a:solidFill>
                <a:latin typeface="+mj-lt"/>
                <a:ea typeface="Noto Sans SC" panose="020B0500000000000000" pitchFamily="34" charset="-128"/>
              </a:rPr>
              <a:t>Lab</a:t>
            </a:r>
          </a:p>
          <a:p>
            <a:pPr lvl="1"/>
            <a:r>
              <a:rPr lang="en-US" altLang="zh-CN" sz="2000" b="1" dirty="0">
                <a:solidFill>
                  <a:schemeClr val="bg1">
                    <a:lumMod val="85000"/>
                  </a:schemeClr>
                </a:solidFill>
                <a:latin typeface="+mj-lt"/>
                <a:ea typeface="Noto Sans SC" panose="020B0500000000000000" pitchFamily="34" charset="-128"/>
              </a:rPr>
              <a:t>Led</a:t>
            </a:r>
            <a:r>
              <a:rPr lang="zh-CN" altLang="en-US" sz="2000" b="1" dirty="0">
                <a:solidFill>
                  <a:schemeClr val="bg1">
                    <a:lumMod val="85000"/>
                  </a:schemeClr>
                </a:solidFill>
                <a:latin typeface="+mj-lt"/>
                <a:ea typeface="+mn-ea"/>
              </a:rPr>
              <a:t> </a:t>
            </a:r>
            <a:r>
              <a:rPr lang="en-US" altLang="zh-CN" sz="2000" b="1" dirty="0">
                <a:solidFill>
                  <a:schemeClr val="bg1">
                    <a:lumMod val="85000"/>
                  </a:schemeClr>
                </a:solidFill>
                <a:latin typeface="+mj-lt"/>
                <a:ea typeface="Noto Sans SC" panose="020B0500000000000000" pitchFamily="34" charset="-128"/>
              </a:rPr>
              <a:t>by</a:t>
            </a:r>
            <a:r>
              <a:rPr lang="zh-CN" altLang="en-US" sz="2000" b="1" dirty="0">
                <a:solidFill>
                  <a:schemeClr val="bg1">
                    <a:lumMod val="85000"/>
                  </a:schemeClr>
                </a:solidFill>
                <a:latin typeface="+mj-lt"/>
                <a:ea typeface="+mn-ea"/>
              </a:rPr>
              <a:t> </a:t>
            </a:r>
            <a:r>
              <a:rPr lang="en-US" altLang="zh-CN" sz="2000" b="1" dirty="0">
                <a:solidFill>
                  <a:schemeClr val="bg1">
                    <a:lumMod val="85000"/>
                  </a:schemeClr>
                </a:solidFill>
                <a:latin typeface="+mj-lt"/>
                <a:ea typeface="Noto Sans SC" panose="020B0500000000000000" pitchFamily="34" charset="-128"/>
              </a:rPr>
              <a:t>Assoc.</a:t>
            </a:r>
            <a:r>
              <a:rPr lang="zh-CN" altLang="en-US" sz="2000" b="1" dirty="0">
                <a:solidFill>
                  <a:schemeClr val="bg1">
                    <a:lumMod val="85000"/>
                  </a:schemeClr>
                </a:solidFill>
                <a:latin typeface="+mj-lt"/>
                <a:ea typeface="+mn-ea"/>
              </a:rPr>
              <a:t> </a:t>
            </a:r>
            <a:r>
              <a:rPr lang="en-US" altLang="zh-CN" sz="2000" b="1" dirty="0">
                <a:solidFill>
                  <a:schemeClr val="bg1">
                    <a:lumMod val="85000"/>
                  </a:schemeClr>
                </a:solidFill>
                <a:latin typeface="+mj-lt"/>
                <a:ea typeface="Noto Sans SC" panose="020B0500000000000000" pitchFamily="34" charset="-128"/>
              </a:rPr>
              <a:t>Prof.</a:t>
            </a:r>
            <a:r>
              <a:rPr lang="zh-CN" altLang="en-US" sz="2000" b="1" dirty="0">
                <a:solidFill>
                  <a:schemeClr val="bg1">
                    <a:lumMod val="85000"/>
                  </a:schemeClr>
                </a:solidFill>
                <a:latin typeface="+mj-lt"/>
                <a:ea typeface="+mn-ea"/>
              </a:rPr>
              <a:t> </a:t>
            </a:r>
            <a:r>
              <a:rPr lang="en-US" altLang="zh-CN" sz="2000" b="1" dirty="0">
                <a:solidFill>
                  <a:schemeClr val="bg1">
                    <a:lumMod val="85000"/>
                  </a:schemeClr>
                </a:solidFill>
                <a:latin typeface="+mj-lt"/>
                <a:ea typeface="Noto Sans SC" panose="020B0500000000000000" pitchFamily="34" charset="-128"/>
              </a:rPr>
              <a:t>Bai</a:t>
            </a:r>
            <a:r>
              <a:rPr lang="zh-CN" altLang="en-US" sz="2000" b="1" dirty="0">
                <a:solidFill>
                  <a:schemeClr val="bg1">
                    <a:lumMod val="85000"/>
                  </a:schemeClr>
                </a:solidFill>
                <a:latin typeface="+mj-lt"/>
                <a:ea typeface="+mn-ea"/>
              </a:rPr>
              <a:t> </a:t>
            </a:r>
            <a:r>
              <a:rPr lang="en-US" altLang="zh-CN" sz="2000" b="1" dirty="0">
                <a:solidFill>
                  <a:schemeClr val="bg1">
                    <a:lumMod val="85000"/>
                  </a:schemeClr>
                </a:solidFill>
                <a:latin typeface="+mj-lt"/>
                <a:ea typeface="Noto Sans SC" panose="020B0500000000000000" pitchFamily="34" charset="-128"/>
              </a:rPr>
              <a:t>Guangdong</a:t>
            </a:r>
            <a:r>
              <a:rPr lang="zh-CN" altLang="en-US" sz="2000" b="1" dirty="0">
                <a:solidFill>
                  <a:schemeClr val="bg1">
                    <a:lumMod val="85000"/>
                  </a:schemeClr>
                </a:solidFill>
                <a:latin typeface="+mj-lt"/>
                <a:ea typeface="+mn-ea"/>
              </a:rPr>
              <a:t> </a:t>
            </a:r>
            <a:r>
              <a:rPr lang="en-US" altLang="zh-CN" sz="2000" b="1" dirty="0">
                <a:solidFill>
                  <a:schemeClr val="bg1">
                    <a:lumMod val="85000"/>
                  </a:schemeClr>
                </a:solidFill>
                <a:latin typeface="+mj-lt"/>
                <a:ea typeface="Noto Sans SC" panose="020B0500000000000000" pitchFamily="34" charset="-128"/>
              </a:rPr>
              <a:t>(UQ)</a:t>
            </a:r>
            <a:r>
              <a:rPr lang="zh-CN" altLang="en-US" sz="2000" b="1" dirty="0">
                <a:solidFill>
                  <a:schemeClr val="bg1">
                    <a:lumMod val="85000"/>
                  </a:schemeClr>
                </a:solidFill>
                <a:latin typeface="+mj-lt"/>
                <a:ea typeface="+mn-ea"/>
              </a:rPr>
              <a:t> </a:t>
            </a:r>
            <a:endParaRPr lang="en-US" altLang="zh-CN" sz="2000" b="1" dirty="0">
              <a:solidFill>
                <a:schemeClr val="bg1">
                  <a:lumMod val="85000"/>
                </a:schemeClr>
              </a:solidFill>
              <a:latin typeface="+mj-lt"/>
              <a:ea typeface="Noto Sans SC" panose="020B0500000000000000" pitchFamily="34" charset="-128"/>
            </a:endParaRPr>
          </a:p>
          <a:p>
            <a:pPr lvl="1"/>
            <a:r>
              <a:rPr lang="en-US" altLang="zh-CN" sz="2000" b="1" dirty="0">
                <a:solidFill>
                  <a:schemeClr val="bg1">
                    <a:lumMod val="85000"/>
                  </a:schemeClr>
                </a:solidFill>
                <a:latin typeface="+mj-lt"/>
                <a:ea typeface="Noto Sans SC" panose="020B0500000000000000" pitchFamily="34" charset="-128"/>
              </a:rPr>
              <a:t>Academia</a:t>
            </a:r>
            <a:r>
              <a:rPr lang="zh-CN" altLang="en-US" sz="2000" b="1" dirty="0">
                <a:solidFill>
                  <a:schemeClr val="bg1">
                    <a:lumMod val="85000"/>
                  </a:schemeClr>
                </a:solidFill>
                <a:latin typeface="+mj-lt"/>
                <a:ea typeface="+mn-ea"/>
              </a:rPr>
              <a:t> </a:t>
            </a:r>
            <a:r>
              <a:rPr lang="en-US" altLang="zh-CN" sz="2000" b="1" dirty="0">
                <a:solidFill>
                  <a:schemeClr val="bg1">
                    <a:lumMod val="85000"/>
                  </a:schemeClr>
                </a:solidFill>
                <a:latin typeface="+mj-lt"/>
                <a:ea typeface="Noto Sans SC" panose="020B0500000000000000" pitchFamily="34" charset="-128"/>
              </a:rPr>
              <a:t>alumni</a:t>
            </a:r>
            <a:r>
              <a:rPr lang="zh-CN" altLang="en-US" sz="2000" b="1" dirty="0">
                <a:solidFill>
                  <a:schemeClr val="bg1">
                    <a:lumMod val="85000"/>
                  </a:schemeClr>
                </a:solidFill>
                <a:latin typeface="+mj-lt"/>
                <a:ea typeface="+mn-ea"/>
              </a:rPr>
              <a:t> </a:t>
            </a:r>
            <a:r>
              <a:rPr lang="en-US" altLang="zh-CN" sz="2000" b="1" dirty="0">
                <a:solidFill>
                  <a:schemeClr val="bg1">
                    <a:lumMod val="85000"/>
                  </a:schemeClr>
                </a:solidFill>
                <a:latin typeface="+mj-lt"/>
                <a:ea typeface="Noto Sans SC" panose="020B0500000000000000" pitchFamily="34" charset="-128"/>
              </a:rPr>
              <a:t>at</a:t>
            </a:r>
            <a:r>
              <a:rPr lang="zh-CN" altLang="en-US" sz="2000" b="1" dirty="0">
                <a:solidFill>
                  <a:schemeClr val="bg1">
                    <a:lumMod val="85000"/>
                  </a:schemeClr>
                </a:solidFill>
                <a:latin typeface="+mj-lt"/>
                <a:ea typeface="+mn-ea"/>
              </a:rPr>
              <a:t> </a:t>
            </a:r>
            <a:r>
              <a:rPr lang="en-US" altLang="zh-CN" sz="2000" b="1" dirty="0">
                <a:solidFill>
                  <a:schemeClr val="bg1">
                    <a:lumMod val="85000"/>
                  </a:schemeClr>
                </a:solidFill>
                <a:latin typeface="+mj-lt"/>
                <a:ea typeface="Noto Sans SC" panose="020B0500000000000000" pitchFamily="34" charset="-128"/>
              </a:rPr>
              <a:t>NUS,</a:t>
            </a:r>
            <a:r>
              <a:rPr lang="zh-CN" altLang="en-US" sz="2000" b="1" dirty="0">
                <a:solidFill>
                  <a:schemeClr val="bg1">
                    <a:lumMod val="85000"/>
                  </a:schemeClr>
                </a:solidFill>
                <a:latin typeface="+mj-lt"/>
                <a:ea typeface="+mn-ea"/>
              </a:rPr>
              <a:t> </a:t>
            </a:r>
            <a:r>
              <a:rPr lang="en-US" altLang="zh-CN" sz="2000" b="1" dirty="0">
                <a:solidFill>
                  <a:schemeClr val="bg1">
                    <a:lumMod val="85000"/>
                  </a:schemeClr>
                </a:solidFill>
                <a:latin typeface="+mj-lt"/>
                <a:ea typeface="Noto Sans SC" panose="020B0500000000000000" pitchFamily="34" charset="-128"/>
              </a:rPr>
              <a:t>HUST</a:t>
            </a:r>
            <a:r>
              <a:rPr lang="zh-CN" altLang="en-US" sz="2000" b="1" dirty="0">
                <a:solidFill>
                  <a:schemeClr val="bg1">
                    <a:lumMod val="85000"/>
                  </a:schemeClr>
                </a:solidFill>
                <a:latin typeface="+mj-lt"/>
                <a:ea typeface="+mn-ea"/>
              </a:rPr>
              <a:t> </a:t>
            </a:r>
            <a:r>
              <a:rPr lang="en-US" altLang="zh-CN" sz="2000" b="1" dirty="0">
                <a:solidFill>
                  <a:schemeClr val="bg1">
                    <a:lumMod val="85000"/>
                  </a:schemeClr>
                </a:solidFill>
                <a:latin typeface="+mj-lt"/>
                <a:ea typeface="Noto Sans SC" panose="020B0500000000000000" pitchFamily="34" charset="-128"/>
              </a:rPr>
              <a:t>(</a:t>
            </a:r>
            <a:r>
              <a:rPr lang="zh-CN" altLang="en-US" sz="2000" b="1" dirty="0">
                <a:solidFill>
                  <a:schemeClr val="bg1">
                    <a:lumMod val="85000"/>
                  </a:schemeClr>
                </a:solidFill>
                <a:latin typeface="+mj-lt"/>
                <a:ea typeface="+mn-ea"/>
              </a:rPr>
              <a:t>华科</a:t>
            </a:r>
            <a:r>
              <a:rPr lang="en-AU" altLang="zh-CN" sz="2000" b="1" dirty="0">
                <a:solidFill>
                  <a:schemeClr val="bg1">
                    <a:lumMod val="85000"/>
                  </a:schemeClr>
                </a:solidFill>
                <a:latin typeface="+mj-lt"/>
                <a:ea typeface="Noto Sans SC" panose="020B0500000000000000" pitchFamily="34" charset="-128"/>
              </a:rPr>
              <a:t>), </a:t>
            </a:r>
            <a:r>
              <a:rPr lang="en-US" altLang="zh-CN" sz="2000" b="1" dirty="0">
                <a:solidFill>
                  <a:schemeClr val="bg1">
                    <a:lumMod val="85000"/>
                  </a:schemeClr>
                </a:solidFill>
                <a:latin typeface="+mj-lt"/>
                <a:ea typeface="Noto Sans SC" panose="020B0500000000000000" pitchFamily="34" charset="-128"/>
              </a:rPr>
              <a:t>and</a:t>
            </a:r>
            <a:r>
              <a:rPr lang="zh-CN" altLang="en-US" sz="2000" b="1" dirty="0">
                <a:solidFill>
                  <a:schemeClr val="bg1">
                    <a:lumMod val="85000"/>
                  </a:schemeClr>
                </a:solidFill>
                <a:latin typeface="+mj-lt"/>
                <a:ea typeface="+mn-ea"/>
              </a:rPr>
              <a:t> </a:t>
            </a:r>
            <a:r>
              <a:rPr lang="en-US" altLang="zh-CN" sz="2000" b="1" dirty="0">
                <a:solidFill>
                  <a:schemeClr val="bg1">
                    <a:lumMod val="85000"/>
                  </a:schemeClr>
                </a:solidFill>
                <a:latin typeface="+mj-lt"/>
                <a:ea typeface="Noto Sans SC" panose="020B0500000000000000" pitchFamily="34" charset="-128"/>
              </a:rPr>
              <a:t>UTS</a:t>
            </a:r>
            <a:r>
              <a:rPr lang="zh-CN" altLang="en-US" sz="2000" b="1" dirty="0">
                <a:solidFill>
                  <a:schemeClr val="bg1">
                    <a:lumMod val="85000"/>
                  </a:schemeClr>
                </a:solidFill>
                <a:latin typeface="+mj-lt"/>
                <a:ea typeface="+mn-ea"/>
              </a:rPr>
              <a:t> </a:t>
            </a:r>
            <a:r>
              <a:rPr lang="en-US" altLang="zh-CN" sz="2000" b="1" dirty="0">
                <a:solidFill>
                  <a:schemeClr val="bg1">
                    <a:lumMod val="85000"/>
                  </a:schemeClr>
                </a:solidFill>
                <a:latin typeface="+mj-lt"/>
                <a:ea typeface="Noto Sans SC" panose="020B0500000000000000" pitchFamily="34" charset="-128"/>
              </a:rPr>
              <a:t>(Australia)</a:t>
            </a:r>
          </a:p>
          <a:p>
            <a:pPr lvl="1"/>
            <a:r>
              <a:rPr lang="en-US" altLang="zh-CN" sz="2000" b="1" dirty="0">
                <a:solidFill>
                  <a:schemeClr val="bg1">
                    <a:lumMod val="85000"/>
                  </a:schemeClr>
                </a:solidFill>
                <a:latin typeface="+mj-lt"/>
                <a:ea typeface="Noto Sans SC" panose="020B0500000000000000" pitchFamily="34" charset="-128"/>
              </a:rPr>
              <a:t>Recent</a:t>
            </a:r>
            <a:r>
              <a:rPr lang="zh-CN" altLang="en-US" sz="2000" b="1" dirty="0">
                <a:solidFill>
                  <a:schemeClr val="bg1">
                    <a:lumMod val="85000"/>
                  </a:schemeClr>
                </a:solidFill>
                <a:latin typeface="+mj-lt"/>
                <a:ea typeface="+mn-ea"/>
              </a:rPr>
              <a:t> </a:t>
            </a:r>
            <a:r>
              <a:rPr lang="en-US" altLang="zh-CN" sz="2000" b="1" dirty="0">
                <a:solidFill>
                  <a:schemeClr val="bg1">
                    <a:lumMod val="85000"/>
                  </a:schemeClr>
                </a:solidFill>
                <a:latin typeface="+mj-lt"/>
                <a:ea typeface="Noto Sans SC" panose="020B0500000000000000" pitchFamily="34" charset="-128"/>
              </a:rPr>
              <a:t>industrial</a:t>
            </a:r>
            <a:r>
              <a:rPr lang="zh-CN" altLang="en-US" sz="2000" b="1" dirty="0">
                <a:solidFill>
                  <a:schemeClr val="bg1">
                    <a:lumMod val="85000"/>
                  </a:schemeClr>
                </a:solidFill>
                <a:latin typeface="+mj-lt"/>
                <a:ea typeface="+mn-ea"/>
              </a:rPr>
              <a:t> </a:t>
            </a:r>
            <a:r>
              <a:rPr lang="en-US" altLang="zh-CN" sz="2000" b="1" dirty="0">
                <a:solidFill>
                  <a:schemeClr val="bg1">
                    <a:lumMod val="85000"/>
                  </a:schemeClr>
                </a:solidFill>
                <a:latin typeface="+mj-lt"/>
                <a:ea typeface="Noto Sans SC" panose="020B0500000000000000" pitchFamily="34" charset="-128"/>
              </a:rPr>
              <a:t>collaboration</a:t>
            </a:r>
            <a:r>
              <a:rPr lang="zh-CN" altLang="en-US" sz="2000" b="1" dirty="0">
                <a:solidFill>
                  <a:schemeClr val="bg1">
                    <a:lumMod val="85000"/>
                  </a:schemeClr>
                </a:solidFill>
                <a:latin typeface="+mj-lt"/>
                <a:ea typeface="+mn-ea"/>
              </a:rPr>
              <a:t> </a:t>
            </a:r>
            <a:r>
              <a:rPr lang="en-US" altLang="zh-CN" sz="2000" b="1" dirty="0">
                <a:solidFill>
                  <a:schemeClr val="bg1">
                    <a:lumMod val="85000"/>
                  </a:schemeClr>
                </a:solidFill>
                <a:latin typeface="+mj-lt"/>
                <a:ea typeface="Noto Sans SC" panose="020B0500000000000000" pitchFamily="34" charset="-128"/>
              </a:rPr>
              <a:t>with</a:t>
            </a:r>
            <a:r>
              <a:rPr lang="zh-CN" altLang="en-US" sz="2000" b="1" dirty="0">
                <a:solidFill>
                  <a:schemeClr val="bg1">
                    <a:lumMod val="85000"/>
                  </a:schemeClr>
                </a:solidFill>
                <a:latin typeface="+mj-lt"/>
                <a:ea typeface="+mn-ea"/>
              </a:rPr>
              <a:t> </a:t>
            </a:r>
            <a:r>
              <a:rPr lang="en-US" altLang="zh-CN" sz="2000" b="1" dirty="0">
                <a:solidFill>
                  <a:schemeClr val="bg1">
                    <a:lumMod val="85000"/>
                  </a:schemeClr>
                </a:solidFill>
                <a:latin typeface="+mj-lt"/>
                <a:ea typeface="Noto Sans SC" panose="020B0500000000000000" pitchFamily="34" charset="-128"/>
              </a:rPr>
              <a:t>CSIRO</a:t>
            </a:r>
            <a:r>
              <a:rPr lang="zh-CN" altLang="en-US" sz="2000" b="1" dirty="0">
                <a:solidFill>
                  <a:schemeClr val="bg1">
                    <a:lumMod val="85000"/>
                  </a:schemeClr>
                </a:solidFill>
                <a:latin typeface="+mj-lt"/>
                <a:ea typeface="+mn-ea"/>
              </a:rPr>
              <a:t> </a:t>
            </a:r>
            <a:r>
              <a:rPr lang="en-US" altLang="zh-CN" sz="2000" b="1" dirty="0">
                <a:solidFill>
                  <a:schemeClr val="bg1">
                    <a:lumMod val="85000"/>
                  </a:schemeClr>
                </a:solidFill>
                <a:latin typeface="+mj-lt"/>
                <a:ea typeface="Noto Sans SC" panose="020B0500000000000000" pitchFamily="34" charset="-128"/>
              </a:rPr>
              <a:t>Data61,</a:t>
            </a:r>
            <a:r>
              <a:rPr lang="zh-CN" altLang="en-US" sz="2000" b="1" dirty="0">
                <a:solidFill>
                  <a:schemeClr val="bg1">
                    <a:lumMod val="85000"/>
                  </a:schemeClr>
                </a:solidFill>
                <a:latin typeface="+mj-lt"/>
                <a:ea typeface="+mn-ea"/>
              </a:rPr>
              <a:t> </a:t>
            </a:r>
            <a:r>
              <a:rPr lang="en-US" altLang="zh-CN" sz="2000" b="1" dirty="0">
                <a:solidFill>
                  <a:schemeClr val="bg1">
                    <a:lumMod val="85000"/>
                  </a:schemeClr>
                </a:solidFill>
                <a:latin typeface="+mj-lt"/>
                <a:ea typeface="Noto Sans SC" panose="020B0500000000000000" pitchFamily="34" charset="-128"/>
              </a:rPr>
              <a:t>A</a:t>
            </a:r>
            <a:r>
              <a:rPr lang="zh-CN" altLang="en-US" sz="2000" b="1" dirty="0">
                <a:solidFill>
                  <a:schemeClr val="bg1">
                    <a:lumMod val="85000"/>
                  </a:schemeClr>
                </a:solidFill>
                <a:latin typeface="+mj-lt"/>
                <a:ea typeface="+mn-ea"/>
              </a:rPr>
              <a:t>*</a:t>
            </a:r>
            <a:r>
              <a:rPr lang="en-US" altLang="zh-CN" sz="2000" b="1" dirty="0">
                <a:solidFill>
                  <a:schemeClr val="bg1">
                    <a:lumMod val="85000"/>
                  </a:schemeClr>
                </a:solidFill>
                <a:latin typeface="+mj-lt"/>
                <a:ea typeface="Noto Sans SC" panose="020B0500000000000000" pitchFamily="34" charset="-128"/>
              </a:rPr>
              <a:t>STAR,</a:t>
            </a:r>
            <a:r>
              <a:rPr lang="zh-CN" altLang="en-US" sz="2000" b="1" dirty="0">
                <a:solidFill>
                  <a:schemeClr val="bg1">
                    <a:lumMod val="85000"/>
                  </a:schemeClr>
                </a:solidFill>
                <a:latin typeface="+mj-lt"/>
                <a:ea typeface="+mn-ea"/>
              </a:rPr>
              <a:t> </a:t>
            </a:r>
            <a:r>
              <a:rPr lang="en-US" altLang="zh-CN" sz="2000" b="1" dirty="0">
                <a:solidFill>
                  <a:schemeClr val="bg1">
                    <a:lumMod val="85000"/>
                  </a:schemeClr>
                </a:solidFill>
                <a:latin typeface="+mj-lt"/>
                <a:ea typeface="Noto Sans SC" panose="020B0500000000000000" pitchFamily="34" charset="-128"/>
              </a:rPr>
              <a:t>Microsoft,</a:t>
            </a:r>
            <a:r>
              <a:rPr lang="zh-CN" altLang="en-US" sz="2000" b="1" dirty="0">
                <a:solidFill>
                  <a:schemeClr val="bg1">
                    <a:lumMod val="85000"/>
                  </a:schemeClr>
                </a:solidFill>
                <a:latin typeface="+mj-lt"/>
                <a:ea typeface="+mn-ea"/>
              </a:rPr>
              <a:t> </a:t>
            </a:r>
            <a:r>
              <a:rPr lang="en-US" altLang="zh-CN" sz="2000" b="1" dirty="0" err="1">
                <a:solidFill>
                  <a:schemeClr val="bg1">
                    <a:lumMod val="85000"/>
                  </a:schemeClr>
                </a:solidFill>
                <a:latin typeface="+mj-lt"/>
                <a:ea typeface="Noto Sans SC" panose="020B0500000000000000" pitchFamily="34" charset="-128"/>
              </a:rPr>
              <a:t>ByteDance</a:t>
            </a:r>
            <a:r>
              <a:rPr lang="zh-CN" altLang="en-US" sz="2000" b="1" dirty="0">
                <a:solidFill>
                  <a:schemeClr val="bg1">
                    <a:lumMod val="85000"/>
                  </a:schemeClr>
                </a:solidFill>
                <a:latin typeface="+mj-lt"/>
                <a:ea typeface="+mn-ea"/>
              </a:rPr>
              <a:t> </a:t>
            </a:r>
            <a:r>
              <a:rPr lang="en-US" altLang="zh-CN" sz="2000" b="1" dirty="0">
                <a:solidFill>
                  <a:schemeClr val="bg1">
                    <a:lumMod val="85000"/>
                  </a:schemeClr>
                </a:solidFill>
                <a:latin typeface="+mj-lt"/>
                <a:ea typeface="Noto Sans SC" panose="020B0500000000000000" pitchFamily="34" charset="-128"/>
              </a:rPr>
              <a:t>Security, etc.</a:t>
            </a:r>
          </a:p>
          <a:p>
            <a:pPr lvl="1"/>
            <a:r>
              <a:rPr lang="en-US" altLang="zh-CN" sz="2000" b="1" dirty="0">
                <a:solidFill>
                  <a:schemeClr val="bg1">
                    <a:lumMod val="85000"/>
                  </a:schemeClr>
                </a:solidFill>
                <a:latin typeface="+mj-lt"/>
                <a:ea typeface="Noto Sans SC" panose="020B0500000000000000" pitchFamily="34" charset="-128"/>
              </a:rPr>
              <a:t>Research</a:t>
            </a:r>
            <a:r>
              <a:rPr lang="zh-CN" altLang="en-US" sz="2000" b="1" dirty="0">
                <a:solidFill>
                  <a:schemeClr val="bg1">
                    <a:lumMod val="85000"/>
                  </a:schemeClr>
                </a:solidFill>
                <a:latin typeface="+mj-lt"/>
                <a:ea typeface="+mn-ea"/>
              </a:rPr>
              <a:t> </a:t>
            </a:r>
            <a:r>
              <a:rPr lang="en-US" altLang="zh-CN" sz="2000" b="1" dirty="0">
                <a:solidFill>
                  <a:schemeClr val="bg1">
                    <a:lumMod val="85000"/>
                  </a:schemeClr>
                </a:solidFill>
                <a:latin typeface="+mj-lt"/>
                <a:ea typeface="Noto Sans SC" panose="020B0500000000000000" pitchFamily="34" charset="-128"/>
              </a:rPr>
              <a:t>Areas</a:t>
            </a:r>
          </a:p>
          <a:p>
            <a:pPr lvl="2"/>
            <a:r>
              <a:rPr lang="en-US" altLang="zh-CN" b="1" dirty="0">
                <a:solidFill>
                  <a:schemeClr val="bg1">
                    <a:lumMod val="85000"/>
                  </a:schemeClr>
                </a:solidFill>
                <a:latin typeface="+mj-lt"/>
                <a:ea typeface="Noto Sans SC" panose="020B0500000000000000" pitchFamily="34" charset="-128"/>
              </a:rPr>
              <a:t>Post-GDPR</a:t>
            </a:r>
            <a:r>
              <a:rPr lang="zh-CN" altLang="en-US" b="1" dirty="0">
                <a:solidFill>
                  <a:schemeClr val="bg1">
                    <a:lumMod val="85000"/>
                  </a:schemeClr>
                </a:solidFill>
                <a:latin typeface="+mj-lt"/>
                <a:ea typeface="+mn-ea"/>
              </a:rPr>
              <a:t> </a:t>
            </a:r>
            <a:r>
              <a:rPr lang="en-US" altLang="zh-CN" b="1" dirty="0">
                <a:solidFill>
                  <a:schemeClr val="bg1">
                    <a:lumMod val="85000"/>
                  </a:schemeClr>
                </a:solidFill>
                <a:latin typeface="+mj-lt"/>
                <a:ea typeface="Noto Sans SC" panose="020B0500000000000000" pitchFamily="34" charset="-128"/>
              </a:rPr>
              <a:t>Privacy</a:t>
            </a:r>
            <a:r>
              <a:rPr lang="zh-CN" altLang="en-US" b="1" dirty="0">
                <a:solidFill>
                  <a:schemeClr val="bg1">
                    <a:lumMod val="85000"/>
                  </a:schemeClr>
                </a:solidFill>
                <a:latin typeface="+mj-lt"/>
                <a:ea typeface="+mn-ea"/>
              </a:rPr>
              <a:t> </a:t>
            </a:r>
            <a:r>
              <a:rPr lang="en-US" altLang="zh-CN" b="1" dirty="0">
                <a:solidFill>
                  <a:schemeClr val="bg1">
                    <a:lumMod val="85000"/>
                  </a:schemeClr>
                </a:solidFill>
                <a:latin typeface="+mj-lt"/>
                <a:ea typeface="Noto Sans SC" panose="020B0500000000000000" pitchFamily="34" charset="-128"/>
              </a:rPr>
              <a:t>Preservation</a:t>
            </a:r>
            <a:r>
              <a:rPr lang="zh-CN" altLang="en-US" b="1" dirty="0">
                <a:solidFill>
                  <a:schemeClr val="bg1">
                    <a:lumMod val="85000"/>
                  </a:schemeClr>
                </a:solidFill>
                <a:latin typeface="+mj-lt"/>
                <a:ea typeface="+mn-ea"/>
              </a:rPr>
              <a:t> </a:t>
            </a:r>
            <a:r>
              <a:rPr lang="en-US" altLang="zh-CN" b="1" dirty="0">
                <a:solidFill>
                  <a:schemeClr val="bg1">
                    <a:lumMod val="85000"/>
                  </a:schemeClr>
                </a:solidFill>
                <a:latin typeface="+mj-lt"/>
                <a:ea typeface="Noto Sans SC" panose="020B0500000000000000" pitchFamily="34" charset="-128"/>
              </a:rPr>
              <a:t>and</a:t>
            </a:r>
            <a:r>
              <a:rPr lang="zh-CN" altLang="en-US" b="1" dirty="0">
                <a:solidFill>
                  <a:schemeClr val="bg1">
                    <a:lumMod val="85000"/>
                  </a:schemeClr>
                </a:solidFill>
                <a:latin typeface="+mj-lt"/>
                <a:ea typeface="+mn-ea"/>
              </a:rPr>
              <a:t> </a:t>
            </a:r>
            <a:r>
              <a:rPr lang="en-US" altLang="zh-CN" b="1" dirty="0">
                <a:solidFill>
                  <a:schemeClr val="bg1">
                    <a:lumMod val="85000"/>
                  </a:schemeClr>
                </a:solidFill>
                <a:latin typeface="+mj-lt"/>
                <a:ea typeface="Noto Sans SC" panose="020B0500000000000000" pitchFamily="34" charset="-128"/>
              </a:rPr>
              <a:t>Security</a:t>
            </a:r>
            <a:r>
              <a:rPr lang="zh-CN" altLang="en-US" b="1" dirty="0">
                <a:solidFill>
                  <a:schemeClr val="bg1">
                    <a:lumMod val="85000"/>
                  </a:schemeClr>
                </a:solidFill>
                <a:latin typeface="+mj-lt"/>
                <a:ea typeface="+mn-ea"/>
              </a:rPr>
              <a:t> </a:t>
            </a:r>
            <a:r>
              <a:rPr lang="en-US" altLang="zh-CN" b="1" dirty="0">
                <a:solidFill>
                  <a:schemeClr val="bg1">
                    <a:lumMod val="85000"/>
                  </a:schemeClr>
                </a:solidFill>
                <a:latin typeface="+mj-lt"/>
                <a:ea typeface="Noto Sans SC" panose="020B0500000000000000" pitchFamily="34" charset="-128"/>
              </a:rPr>
              <a:t>on</a:t>
            </a:r>
            <a:r>
              <a:rPr lang="zh-CN" altLang="en-US" b="1" dirty="0">
                <a:solidFill>
                  <a:schemeClr val="bg1">
                    <a:lumMod val="85000"/>
                  </a:schemeClr>
                </a:solidFill>
                <a:latin typeface="+mj-lt"/>
                <a:ea typeface="+mn-ea"/>
              </a:rPr>
              <a:t> </a:t>
            </a:r>
            <a:r>
              <a:rPr lang="en-US" altLang="zh-CN" b="1" dirty="0">
                <a:solidFill>
                  <a:schemeClr val="bg1">
                    <a:lumMod val="85000"/>
                  </a:schemeClr>
                </a:solidFill>
                <a:latin typeface="+mj-lt"/>
                <a:ea typeface="Noto Sans SC" panose="020B0500000000000000" pitchFamily="34" charset="-128"/>
              </a:rPr>
              <a:t>Mobile,</a:t>
            </a:r>
            <a:r>
              <a:rPr lang="zh-CN" altLang="en-US" b="1" dirty="0">
                <a:solidFill>
                  <a:schemeClr val="bg1">
                    <a:lumMod val="85000"/>
                  </a:schemeClr>
                </a:solidFill>
                <a:latin typeface="+mj-lt"/>
                <a:ea typeface="+mn-ea"/>
              </a:rPr>
              <a:t> </a:t>
            </a:r>
            <a:r>
              <a:rPr lang="en-US" altLang="zh-CN" b="1" dirty="0">
                <a:solidFill>
                  <a:schemeClr val="bg1">
                    <a:lumMod val="85000"/>
                  </a:schemeClr>
                </a:solidFill>
                <a:latin typeface="+mj-lt"/>
                <a:ea typeface="Noto Sans SC" panose="020B0500000000000000" pitchFamily="34" charset="-128"/>
              </a:rPr>
              <a:t>Smart</a:t>
            </a:r>
            <a:r>
              <a:rPr lang="zh-CN" altLang="en-US" b="1" dirty="0">
                <a:solidFill>
                  <a:schemeClr val="bg1">
                    <a:lumMod val="85000"/>
                  </a:schemeClr>
                </a:solidFill>
                <a:latin typeface="+mj-lt"/>
                <a:ea typeface="+mn-ea"/>
              </a:rPr>
              <a:t> </a:t>
            </a:r>
            <a:r>
              <a:rPr lang="en-US" altLang="zh-CN" b="1" dirty="0">
                <a:solidFill>
                  <a:schemeClr val="bg1">
                    <a:lumMod val="85000"/>
                  </a:schemeClr>
                </a:solidFill>
                <a:latin typeface="+mj-lt"/>
                <a:ea typeface="Noto Sans SC" panose="020B0500000000000000" pitchFamily="34" charset="-128"/>
              </a:rPr>
              <a:t>Home</a:t>
            </a:r>
            <a:r>
              <a:rPr lang="zh-CN" altLang="en-US" b="1" dirty="0">
                <a:solidFill>
                  <a:schemeClr val="bg1">
                    <a:lumMod val="85000"/>
                  </a:schemeClr>
                </a:solidFill>
                <a:latin typeface="+mj-lt"/>
                <a:ea typeface="+mn-ea"/>
              </a:rPr>
              <a:t> </a:t>
            </a:r>
            <a:r>
              <a:rPr lang="en-US" altLang="zh-CN" b="1" dirty="0">
                <a:solidFill>
                  <a:schemeClr val="bg1">
                    <a:lumMod val="85000"/>
                  </a:schemeClr>
                </a:solidFill>
                <a:latin typeface="+mj-lt"/>
                <a:ea typeface="Noto Sans SC" panose="020B0500000000000000" pitchFamily="34" charset="-128"/>
              </a:rPr>
              <a:t>and</a:t>
            </a:r>
            <a:r>
              <a:rPr lang="zh-CN" altLang="en-US" b="1" dirty="0">
                <a:solidFill>
                  <a:schemeClr val="bg1">
                    <a:lumMod val="85000"/>
                  </a:schemeClr>
                </a:solidFill>
                <a:latin typeface="+mj-lt"/>
                <a:ea typeface="+mn-ea"/>
              </a:rPr>
              <a:t> </a:t>
            </a:r>
            <a:r>
              <a:rPr lang="en-US" altLang="zh-CN" b="1" dirty="0">
                <a:solidFill>
                  <a:schemeClr val="bg1">
                    <a:lumMod val="85000"/>
                  </a:schemeClr>
                </a:solidFill>
                <a:latin typeface="+mj-lt"/>
                <a:ea typeface="Noto Sans SC" panose="020B0500000000000000" pitchFamily="34" charset="-128"/>
              </a:rPr>
              <a:t>IoT</a:t>
            </a:r>
            <a:r>
              <a:rPr lang="zh-CN" altLang="en-US" b="1" dirty="0">
                <a:solidFill>
                  <a:schemeClr val="bg1">
                    <a:lumMod val="85000"/>
                  </a:schemeClr>
                </a:solidFill>
                <a:latin typeface="+mj-lt"/>
                <a:ea typeface="+mn-ea"/>
              </a:rPr>
              <a:t> </a:t>
            </a:r>
            <a:r>
              <a:rPr lang="en-US" altLang="zh-CN" b="1" dirty="0">
                <a:solidFill>
                  <a:schemeClr val="bg1">
                    <a:lumMod val="85000"/>
                  </a:schemeClr>
                </a:solidFill>
                <a:latin typeface="+mj-lt"/>
                <a:ea typeface="Noto Sans SC" panose="020B0500000000000000" pitchFamily="34" charset="-128"/>
              </a:rPr>
              <a:t>Devices</a:t>
            </a:r>
            <a:r>
              <a:rPr lang="zh-CN" altLang="en-US" b="1" dirty="0">
                <a:solidFill>
                  <a:schemeClr val="bg1">
                    <a:lumMod val="85000"/>
                  </a:schemeClr>
                </a:solidFill>
                <a:latin typeface="+mj-lt"/>
                <a:ea typeface="+mn-ea"/>
              </a:rPr>
              <a:t> </a:t>
            </a:r>
            <a:r>
              <a:rPr lang="en-US" altLang="zh-CN" b="1" dirty="0">
                <a:solidFill>
                  <a:schemeClr val="bg1">
                    <a:lumMod val="85000"/>
                  </a:schemeClr>
                </a:solidFill>
                <a:latin typeface="+mj-lt"/>
                <a:ea typeface="Noto Sans SC" panose="020B0500000000000000" pitchFamily="34" charset="-128"/>
              </a:rPr>
              <a:t>/</a:t>
            </a:r>
            <a:r>
              <a:rPr lang="zh-CN" altLang="en-US" b="1" dirty="0">
                <a:solidFill>
                  <a:schemeClr val="bg1">
                    <a:lumMod val="85000"/>
                  </a:schemeClr>
                </a:solidFill>
                <a:latin typeface="+mj-lt"/>
                <a:ea typeface="+mn-ea"/>
              </a:rPr>
              <a:t> 后</a:t>
            </a:r>
            <a:r>
              <a:rPr lang="en-US" altLang="zh-CN" b="1" dirty="0">
                <a:solidFill>
                  <a:schemeClr val="bg1">
                    <a:lumMod val="85000"/>
                  </a:schemeClr>
                </a:solidFill>
                <a:latin typeface="+mj-lt"/>
                <a:ea typeface="Noto Sans SC" panose="020B0500000000000000" pitchFamily="34" charset="-128"/>
              </a:rPr>
              <a:t>GDPR</a:t>
            </a:r>
            <a:r>
              <a:rPr lang="zh-CN" altLang="en-US" b="1" dirty="0">
                <a:solidFill>
                  <a:schemeClr val="bg1">
                    <a:lumMod val="85000"/>
                  </a:schemeClr>
                </a:solidFill>
                <a:latin typeface="+mj-lt"/>
                <a:ea typeface="+mn-ea"/>
              </a:rPr>
              <a:t>时代的</a:t>
            </a:r>
            <a:r>
              <a:rPr lang="en-US" altLang="zh-CN" b="1" dirty="0">
                <a:solidFill>
                  <a:schemeClr val="bg1">
                    <a:lumMod val="85000"/>
                  </a:schemeClr>
                </a:solidFill>
                <a:latin typeface="+mj-lt"/>
                <a:ea typeface="Noto Sans SC" panose="020B0500000000000000" pitchFamily="34" charset="-128"/>
              </a:rPr>
              <a:t>IoT</a:t>
            </a:r>
            <a:r>
              <a:rPr lang="zh-CN" altLang="en-US" b="1" dirty="0">
                <a:solidFill>
                  <a:schemeClr val="bg1">
                    <a:lumMod val="85000"/>
                  </a:schemeClr>
                </a:solidFill>
                <a:latin typeface="+mj-lt"/>
                <a:ea typeface="+mn-ea"/>
              </a:rPr>
              <a:t>、智能家居和移动端设备的安全和隐私研究</a:t>
            </a:r>
            <a:endParaRPr lang="en-SG" altLang="zh-CN" b="1" dirty="0">
              <a:solidFill>
                <a:schemeClr val="bg1">
                  <a:lumMod val="85000"/>
                </a:schemeClr>
              </a:solidFill>
              <a:latin typeface="+mj-lt"/>
              <a:ea typeface="Noto Sans SC" panose="020B0500000000000000" pitchFamily="34" charset="-128"/>
            </a:endParaRPr>
          </a:p>
          <a:p>
            <a:pPr lvl="2"/>
            <a:r>
              <a:rPr lang="en-US" altLang="zh-CN" b="1" dirty="0">
                <a:solidFill>
                  <a:schemeClr val="bg1">
                    <a:lumMod val="85000"/>
                  </a:schemeClr>
                </a:solidFill>
                <a:latin typeface="+mj-lt"/>
                <a:ea typeface="Noto Sans SC" panose="020B0500000000000000" pitchFamily="34" charset="-128"/>
              </a:rPr>
              <a:t>Software</a:t>
            </a:r>
            <a:r>
              <a:rPr lang="zh-CN" altLang="en-US" b="1" dirty="0">
                <a:solidFill>
                  <a:schemeClr val="bg1">
                    <a:lumMod val="85000"/>
                  </a:schemeClr>
                </a:solidFill>
                <a:latin typeface="+mj-lt"/>
                <a:ea typeface="+mn-ea"/>
              </a:rPr>
              <a:t> </a:t>
            </a:r>
            <a:r>
              <a:rPr lang="en-US" altLang="zh-CN" b="1" dirty="0">
                <a:solidFill>
                  <a:schemeClr val="bg1">
                    <a:lumMod val="85000"/>
                  </a:schemeClr>
                </a:solidFill>
                <a:latin typeface="+mj-lt"/>
                <a:ea typeface="Noto Sans SC" panose="020B0500000000000000" pitchFamily="34" charset="-128"/>
              </a:rPr>
              <a:t>Engineering</a:t>
            </a:r>
            <a:r>
              <a:rPr lang="zh-CN" altLang="en-US" b="1" dirty="0">
                <a:solidFill>
                  <a:schemeClr val="bg1">
                    <a:lumMod val="85000"/>
                  </a:schemeClr>
                </a:solidFill>
                <a:latin typeface="+mj-lt"/>
                <a:ea typeface="+mn-ea"/>
              </a:rPr>
              <a:t> </a:t>
            </a:r>
            <a:r>
              <a:rPr lang="en-US" altLang="zh-CN" b="1" dirty="0">
                <a:solidFill>
                  <a:schemeClr val="bg1">
                    <a:lumMod val="85000"/>
                  </a:schemeClr>
                </a:solidFill>
                <a:latin typeface="+mj-lt"/>
                <a:ea typeface="Noto Sans SC" panose="020B0500000000000000" pitchFamily="34" charset="-128"/>
              </a:rPr>
              <a:t>for</a:t>
            </a:r>
            <a:r>
              <a:rPr lang="zh-CN" altLang="en-US" b="1" dirty="0">
                <a:solidFill>
                  <a:schemeClr val="bg1">
                    <a:lumMod val="85000"/>
                  </a:schemeClr>
                </a:solidFill>
                <a:latin typeface="+mj-lt"/>
                <a:ea typeface="+mn-ea"/>
              </a:rPr>
              <a:t> </a:t>
            </a:r>
            <a:r>
              <a:rPr lang="en-US" altLang="zh-CN" b="1" dirty="0">
                <a:solidFill>
                  <a:schemeClr val="bg1">
                    <a:lumMod val="85000"/>
                  </a:schemeClr>
                </a:solidFill>
                <a:latin typeface="+mj-lt"/>
                <a:ea typeface="Noto Sans SC" panose="020B0500000000000000" pitchFamily="34" charset="-128"/>
              </a:rPr>
              <a:t>AI</a:t>
            </a:r>
            <a:r>
              <a:rPr lang="zh-CN" altLang="en-US" b="1" dirty="0">
                <a:solidFill>
                  <a:schemeClr val="bg1">
                    <a:lumMod val="85000"/>
                  </a:schemeClr>
                </a:solidFill>
                <a:latin typeface="+mj-lt"/>
                <a:ea typeface="+mn-ea"/>
              </a:rPr>
              <a:t> </a:t>
            </a:r>
            <a:r>
              <a:rPr lang="en-US" altLang="zh-CN" b="1" dirty="0">
                <a:solidFill>
                  <a:schemeClr val="bg1">
                    <a:lumMod val="85000"/>
                  </a:schemeClr>
                </a:solidFill>
                <a:latin typeface="+mj-lt"/>
                <a:ea typeface="Noto Sans SC" panose="020B0500000000000000" pitchFamily="34" charset="-128"/>
              </a:rPr>
              <a:t>(SE4AI)</a:t>
            </a:r>
            <a:r>
              <a:rPr lang="zh-CN" altLang="en-US" b="1" dirty="0">
                <a:solidFill>
                  <a:schemeClr val="bg1">
                    <a:lumMod val="85000"/>
                  </a:schemeClr>
                </a:solidFill>
                <a:latin typeface="+mj-lt"/>
                <a:ea typeface="+mn-ea"/>
              </a:rPr>
              <a:t> </a:t>
            </a:r>
            <a:r>
              <a:rPr lang="en-US" altLang="zh-CN" b="1" dirty="0">
                <a:solidFill>
                  <a:schemeClr val="bg1">
                    <a:lumMod val="85000"/>
                  </a:schemeClr>
                </a:solidFill>
                <a:latin typeface="+mj-lt"/>
                <a:ea typeface="Noto Sans SC" panose="020B0500000000000000" pitchFamily="34" charset="-128"/>
              </a:rPr>
              <a:t>/</a:t>
            </a:r>
            <a:r>
              <a:rPr lang="zh-CN" altLang="en-US" b="1" dirty="0">
                <a:solidFill>
                  <a:schemeClr val="bg1">
                    <a:lumMod val="85000"/>
                  </a:schemeClr>
                </a:solidFill>
                <a:latin typeface="+mj-lt"/>
                <a:ea typeface="+mn-ea"/>
              </a:rPr>
              <a:t> 用于人工智能的软件工程</a:t>
            </a:r>
            <a:endParaRPr lang="en-US" altLang="zh-CN" b="1" dirty="0">
              <a:solidFill>
                <a:schemeClr val="bg1">
                  <a:lumMod val="85000"/>
                </a:schemeClr>
              </a:solidFill>
              <a:latin typeface="+mj-lt"/>
              <a:ea typeface="Noto Sans SC" panose="020B0500000000000000" pitchFamily="34" charset="-128"/>
            </a:endParaRPr>
          </a:p>
          <a:p>
            <a:pPr lvl="2"/>
            <a:r>
              <a:rPr lang="en-US" altLang="zh-CN" b="1" dirty="0">
                <a:solidFill>
                  <a:schemeClr val="bg1">
                    <a:lumMod val="85000"/>
                  </a:schemeClr>
                </a:solidFill>
                <a:latin typeface="+mj-lt"/>
                <a:ea typeface="Noto Sans SC" panose="020B0500000000000000" pitchFamily="34" charset="-128"/>
              </a:rPr>
              <a:t>Trustworthy</a:t>
            </a:r>
            <a:r>
              <a:rPr lang="zh-CN" altLang="en-US" b="1" dirty="0">
                <a:solidFill>
                  <a:schemeClr val="bg1">
                    <a:lumMod val="85000"/>
                  </a:schemeClr>
                </a:solidFill>
                <a:latin typeface="+mj-lt"/>
                <a:ea typeface="+mn-ea"/>
              </a:rPr>
              <a:t> </a:t>
            </a:r>
            <a:r>
              <a:rPr lang="en-US" altLang="zh-CN" b="1" dirty="0">
                <a:solidFill>
                  <a:schemeClr val="bg1">
                    <a:lumMod val="85000"/>
                  </a:schemeClr>
                </a:solidFill>
                <a:latin typeface="+mj-lt"/>
                <a:ea typeface="Noto Sans SC" panose="020B0500000000000000" pitchFamily="34" charset="-128"/>
              </a:rPr>
              <a:t>AI</a:t>
            </a:r>
            <a:r>
              <a:rPr lang="zh-CN" altLang="en-US" b="1" dirty="0">
                <a:solidFill>
                  <a:schemeClr val="bg1">
                    <a:lumMod val="85000"/>
                  </a:schemeClr>
                </a:solidFill>
                <a:latin typeface="+mj-lt"/>
                <a:ea typeface="+mn-ea"/>
              </a:rPr>
              <a:t> </a:t>
            </a:r>
            <a:r>
              <a:rPr lang="en-US" altLang="zh-CN" b="1" dirty="0">
                <a:solidFill>
                  <a:schemeClr val="bg1">
                    <a:lumMod val="85000"/>
                  </a:schemeClr>
                </a:solidFill>
                <a:latin typeface="+mj-lt"/>
                <a:ea typeface="Noto Sans SC" panose="020B0500000000000000" pitchFamily="34" charset="-128"/>
              </a:rPr>
              <a:t>(Safe</a:t>
            </a:r>
            <a:r>
              <a:rPr lang="zh-CN" altLang="en-US" b="1" dirty="0">
                <a:solidFill>
                  <a:schemeClr val="bg1">
                    <a:lumMod val="85000"/>
                  </a:schemeClr>
                </a:solidFill>
                <a:latin typeface="+mj-lt"/>
                <a:ea typeface="+mn-ea"/>
              </a:rPr>
              <a:t> </a:t>
            </a:r>
            <a:r>
              <a:rPr lang="en-US" altLang="zh-CN" b="1" dirty="0">
                <a:solidFill>
                  <a:schemeClr val="bg1">
                    <a:lumMod val="85000"/>
                  </a:schemeClr>
                </a:solidFill>
                <a:latin typeface="+mj-lt"/>
                <a:ea typeface="Noto Sans SC" panose="020B0500000000000000" pitchFamily="34" charset="-128"/>
              </a:rPr>
              <a:t>AI,</a:t>
            </a:r>
            <a:r>
              <a:rPr lang="zh-CN" altLang="en-US" b="1" dirty="0">
                <a:solidFill>
                  <a:schemeClr val="bg1">
                    <a:lumMod val="85000"/>
                  </a:schemeClr>
                </a:solidFill>
                <a:latin typeface="+mj-lt"/>
                <a:ea typeface="+mn-ea"/>
              </a:rPr>
              <a:t> </a:t>
            </a:r>
            <a:r>
              <a:rPr lang="en-US" altLang="zh-CN" b="1" dirty="0">
                <a:solidFill>
                  <a:schemeClr val="bg1">
                    <a:lumMod val="85000"/>
                  </a:schemeClr>
                </a:solidFill>
                <a:latin typeface="+mj-lt"/>
                <a:ea typeface="Noto Sans SC" panose="020B0500000000000000" pitchFamily="34" charset="-128"/>
              </a:rPr>
              <a:t>Provable</a:t>
            </a:r>
            <a:r>
              <a:rPr lang="zh-CN" altLang="en-US" b="1" dirty="0">
                <a:solidFill>
                  <a:schemeClr val="bg1">
                    <a:lumMod val="85000"/>
                  </a:schemeClr>
                </a:solidFill>
                <a:latin typeface="+mj-lt"/>
                <a:ea typeface="+mn-ea"/>
              </a:rPr>
              <a:t> </a:t>
            </a:r>
            <a:r>
              <a:rPr lang="en-US" altLang="zh-CN" b="1" dirty="0">
                <a:solidFill>
                  <a:schemeClr val="bg1">
                    <a:lumMod val="85000"/>
                  </a:schemeClr>
                </a:solidFill>
                <a:latin typeface="+mj-lt"/>
                <a:ea typeface="Noto Sans SC" panose="020B0500000000000000" pitchFamily="34" charset="-128"/>
              </a:rPr>
              <a:t>Robustness,</a:t>
            </a:r>
            <a:r>
              <a:rPr lang="zh-CN" altLang="en-US" b="1" dirty="0">
                <a:solidFill>
                  <a:schemeClr val="bg1">
                    <a:lumMod val="85000"/>
                  </a:schemeClr>
                </a:solidFill>
                <a:latin typeface="+mj-lt"/>
                <a:ea typeface="+mn-ea"/>
              </a:rPr>
              <a:t> </a:t>
            </a:r>
            <a:r>
              <a:rPr lang="en-US" altLang="zh-CN" b="1" dirty="0">
                <a:solidFill>
                  <a:schemeClr val="bg1">
                    <a:lumMod val="85000"/>
                  </a:schemeClr>
                </a:solidFill>
                <a:latin typeface="+mj-lt"/>
                <a:ea typeface="Noto Sans SC" panose="020B0500000000000000" pitchFamily="34" charset="-128"/>
              </a:rPr>
              <a:t>Federated</a:t>
            </a:r>
            <a:r>
              <a:rPr lang="zh-CN" altLang="en-US" b="1" dirty="0">
                <a:solidFill>
                  <a:schemeClr val="bg1">
                    <a:lumMod val="85000"/>
                  </a:schemeClr>
                </a:solidFill>
                <a:latin typeface="+mj-lt"/>
                <a:ea typeface="+mn-ea"/>
              </a:rPr>
              <a:t> </a:t>
            </a:r>
            <a:r>
              <a:rPr lang="en-US" altLang="zh-CN" b="1" dirty="0">
                <a:solidFill>
                  <a:schemeClr val="bg1">
                    <a:lumMod val="85000"/>
                  </a:schemeClr>
                </a:solidFill>
                <a:latin typeface="+mj-lt"/>
                <a:ea typeface="Noto Sans SC" panose="020B0500000000000000" pitchFamily="34" charset="-128"/>
              </a:rPr>
              <a:t>Learning,</a:t>
            </a:r>
            <a:r>
              <a:rPr lang="zh-CN" altLang="en-US" b="1" dirty="0">
                <a:solidFill>
                  <a:schemeClr val="bg1">
                    <a:lumMod val="85000"/>
                  </a:schemeClr>
                </a:solidFill>
                <a:latin typeface="+mj-lt"/>
                <a:ea typeface="+mn-ea"/>
              </a:rPr>
              <a:t> </a:t>
            </a:r>
            <a:r>
              <a:rPr lang="en-US" altLang="zh-CN" b="1" dirty="0" err="1">
                <a:solidFill>
                  <a:schemeClr val="bg1">
                    <a:lumMod val="85000"/>
                  </a:schemeClr>
                </a:solidFill>
                <a:latin typeface="+mj-lt"/>
                <a:ea typeface="Noto Sans SC" panose="020B0500000000000000" pitchFamily="34" charset="-128"/>
              </a:rPr>
              <a:t>etc</a:t>
            </a:r>
            <a:r>
              <a:rPr lang="en-US" altLang="zh-CN" b="1" dirty="0">
                <a:solidFill>
                  <a:schemeClr val="bg1">
                    <a:lumMod val="85000"/>
                  </a:schemeClr>
                </a:solidFill>
                <a:latin typeface="+mj-lt"/>
                <a:ea typeface="Noto Sans SC" panose="020B0500000000000000" pitchFamily="34" charset="-128"/>
              </a:rPr>
              <a:t>)</a:t>
            </a:r>
            <a:r>
              <a:rPr lang="zh-CN" altLang="en-US" b="1" dirty="0">
                <a:solidFill>
                  <a:schemeClr val="bg1">
                    <a:lumMod val="85000"/>
                  </a:schemeClr>
                </a:solidFill>
                <a:latin typeface="+mj-lt"/>
                <a:ea typeface="+mn-ea"/>
              </a:rPr>
              <a:t>  </a:t>
            </a:r>
            <a:r>
              <a:rPr lang="en-US" altLang="zh-CN" b="1" dirty="0">
                <a:solidFill>
                  <a:schemeClr val="bg1">
                    <a:lumMod val="85000"/>
                  </a:schemeClr>
                </a:solidFill>
                <a:latin typeface="+mj-lt"/>
                <a:ea typeface="Noto Sans SC" panose="020B0500000000000000" pitchFamily="34" charset="-128"/>
              </a:rPr>
              <a:t>/</a:t>
            </a:r>
            <a:r>
              <a:rPr lang="zh-CN" altLang="en-US" b="1" dirty="0">
                <a:solidFill>
                  <a:schemeClr val="bg1">
                    <a:lumMod val="85000"/>
                  </a:schemeClr>
                </a:solidFill>
                <a:latin typeface="+mj-lt"/>
                <a:ea typeface="+mn-ea"/>
              </a:rPr>
              <a:t> 可信人工智能</a:t>
            </a:r>
            <a:endParaRPr lang="en-SG" altLang="zh-CN" b="1" dirty="0">
              <a:solidFill>
                <a:schemeClr val="bg1">
                  <a:lumMod val="85000"/>
                </a:schemeClr>
              </a:solidFill>
              <a:latin typeface="+mj-lt"/>
              <a:ea typeface="Noto Sans SC" panose="020B0500000000000000" pitchFamily="34" charset="-128"/>
            </a:endParaRPr>
          </a:p>
          <a:p>
            <a:pPr lvl="2"/>
            <a:r>
              <a:rPr lang="en-US" altLang="zh-CN" b="1" dirty="0">
                <a:solidFill>
                  <a:schemeClr val="bg1">
                    <a:lumMod val="85000"/>
                  </a:schemeClr>
                </a:solidFill>
                <a:latin typeface="+mj-lt"/>
                <a:ea typeface="Noto Sans SC" panose="020B0500000000000000" pitchFamily="34" charset="-128"/>
              </a:rPr>
              <a:t>etc.</a:t>
            </a:r>
            <a:endParaRPr lang="en-US" altLang="zh-CN" dirty="0">
              <a:solidFill>
                <a:schemeClr val="bg1">
                  <a:lumMod val="85000"/>
                </a:schemeClr>
              </a:solidFill>
              <a:latin typeface="+mj-lt"/>
              <a:ea typeface="Noto Sans SC" panose="020B0500000000000000" pitchFamily="34" charset="-128"/>
            </a:endParaRPr>
          </a:p>
        </p:txBody>
      </p:sp>
      <p:sp>
        <p:nvSpPr>
          <p:cNvPr id="6" name="Slide Number Placeholder 5">
            <a:extLst>
              <a:ext uri="{FF2B5EF4-FFF2-40B4-BE49-F238E27FC236}">
                <a16:creationId xmlns:a16="http://schemas.microsoft.com/office/drawing/2014/main" id="{03AA0347-30A7-C94B-4FF8-356DF8B1C91F}"/>
              </a:ext>
            </a:extLst>
          </p:cNvPr>
          <p:cNvSpPr>
            <a:spLocks noGrp="1"/>
          </p:cNvSpPr>
          <p:nvPr>
            <p:ph type="sldNum" sz="quarter" idx="11"/>
          </p:nvPr>
        </p:nvSpPr>
        <p:spPr/>
        <p:txBody>
          <a:bodyPr/>
          <a:lstStyle/>
          <a:p>
            <a:fld id="{71C63AB4-6DC0-4902-8E9D-B5377E74E401}" type="slidenum">
              <a:rPr lang="en-SG" smtClean="0"/>
              <a:t>3</a:t>
            </a:fld>
            <a:endParaRPr lang="en-SG"/>
          </a:p>
        </p:txBody>
      </p:sp>
    </p:spTree>
    <p:extLst>
      <p:ext uri="{BB962C8B-B14F-4D97-AF65-F5344CB8AC3E}">
        <p14:creationId xmlns:p14="http://schemas.microsoft.com/office/powerpoint/2010/main" val="42104461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48F18F-B45B-0D77-36A9-DF07B83EB474}"/>
              </a:ext>
            </a:extLst>
          </p:cNvPr>
          <p:cNvSpPr>
            <a:spLocks noGrp="1"/>
          </p:cNvSpPr>
          <p:nvPr>
            <p:ph type="title"/>
          </p:nvPr>
        </p:nvSpPr>
        <p:spPr>
          <a:xfrm>
            <a:off x="2057745" y="476665"/>
            <a:ext cx="8076510" cy="1224137"/>
          </a:xfrm>
        </p:spPr>
        <p:txBody>
          <a:bodyPr/>
          <a:lstStyle/>
          <a:p>
            <a:pPr algn="l"/>
            <a:r>
              <a:rPr lang="en-US" dirty="0"/>
              <a:t> </a:t>
            </a:r>
            <a:endParaRPr lang="en-SG" dirty="0"/>
          </a:p>
        </p:txBody>
      </p:sp>
      <p:sp>
        <p:nvSpPr>
          <p:cNvPr id="3" name="Text Placeholder 2">
            <a:extLst>
              <a:ext uri="{FF2B5EF4-FFF2-40B4-BE49-F238E27FC236}">
                <a16:creationId xmlns:a16="http://schemas.microsoft.com/office/drawing/2014/main" id="{F368A502-5D3E-F9F7-8704-B4BED319C66D}"/>
              </a:ext>
            </a:extLst>
          </p:cNvPr>
          <p:cNvSpPr>
            <a:spLocks noGrp="1"/>
          </p:cNvSpPr>
          <p:nvPr>
            <p:ph type="body" sz="quarter" idx="10"/>
          </p:nvPr>
        </p:nvSpPr>
        <p:spPr>
          <a:xfrm>
            <a:off x="922843" y="4303115"/>
            <a:ext cx="4391765" cy="1505903"/>
          </a:xfrm>
        </p:spPr>
        <p:txBody>
          <a:bodyPr>
            <a:normAutofit/>
          </a:bodyPr>
          <a:lstStyle/>
          <a:p>
            <a:pPr>
              <a:lnSpc>
                <a:spcPct val="150000"/>
              </a:lnSpc>
            </a:pPr>
            <a:r>
              <a:rPr lang="en-US" sz="1400" dirty="0">
                <a:solidFill>
                  <a:schemeClr val="tx1"/>
                </a:solidFill>
              </a:rPr>
              <a:t>An online documentation that proves this whitelisting issue. This whitelisting issue has been fixed in 2021 and the webpage displayed has been removed from its developers’ community website.</a:t>
            </a:r>
            <a:endParaRPr lang="en-SG" sz="1400" dirty="0">
              <a:solidFill>
                <a:schemeClr val="tx1"/>
              </a:solidFill>
            </a:endParaRPr>
          </a:p>
        </p:txBody>
      </p:sp>
      <p:sp>
        <p:nvSpPr>
          <p:cNvPr id="4" name="Slide Number Placeholder 3">
            <a:extLst>
              <a:ext uri="{FF2B5EF4-FFF2-40B4-BE49-F238E27FC236}">
                <a16:creationId xmlns:a16="http://schemas.microsoft.com/office/drawing/2014/main" id="{AC328BE7-0CA8-9BAC-70C1-F7B7695C8018}"/>
              </a:ext>
            </a:extLst>
          </p:cNvPr>
          <p:cNvSpPr>
            <a:spLocks noGrp="1"/>
          </p:cNvSpPr>
          <p:nvPr>
            <p:ph type="sldNum" sz="quarter" idx="13"/>
          </p:nvPr>
        </p:nvSpPr>
        <p:spPr/>
        <p:txBody>
          <a:bodyPr/>
          <a:lstStyle/>
          <a:p>
            <a:fld id="{71C63AB4-6DC0-4902-8E9D-B5377E74E401}" type="slidenum">
              <a:rPr lang="en-SG" smtClean="0"/>
              <a:t>30</a:t>
            </a:fld>
            <a:endParaRPr lang="en-SG"/>
          </a:p>
        </p:txBody>
      </p:sp>
      <p:sp>
        <p:nvSpPr>
          <p:cNvPr id="5" name="Title 1">
            <a:extLst>
              <a:ext uri="{FF2B5EF4-FFF2-40B4-BE49-F238E27FC236}">
                <a16:creationId xmlns:a16="http://schemas.microsoft.com/office/drawing/2014/main" id="{6D4110CF-37C0-C867-BC8E-50D54D05C662}"/>
              </a:ext>
            </a:extLst>
          </p:cNvPr>
          <p:cNvSpPr txBox="1">
            <a:spLocks/>
          </p:cNvSpPr>
          <p:nvPr/>
        </p:nvSpPr>
        <p:spPr>
          <a:xfrm>
            <a:off x="912973" y="429237"/>
            <a:ext cx="8076511" cy="918103"/>
          </a:xfrm>
        </p:spPr>
        <p:txBody>
          <a:bodyPr anchor="b">
            <a:noAutofit/>
          </a:bodyPr>
          <a:lstStyle>
            <a:lvl1pPr algn="ctr" defTabSz="342874" rtl="0" eaLnBrk="1" fontAlgn="base" hangingPunct="1">
              <a:lnSpc>
                <a:spcPts val="3780"/>
              </a:lnSpc>
              <a:spcBef>
                <a:spcPct val="0"/>
              </a:spcBef>
              <a:spcAft>
                <a:spcPct val="0"/>
              </a:spcAft>
              <a:defRPr sz="3151" kern="1200">
                <a:solidFill>
                  <a:schemeClr val="accent1"/>
                </a:solidFill>
                <a:latin typeface="+mj-lt"/>
                <a:ea typeface="MS PGothic" pitchFamily="34" charset="-128"/>
                <a:cs typeface="ＭＳ Ｐゴシック" charset="0"/>
              </a:defRPr>
            </a:lvl1pPr>
            <a:lvl2pPr algn="ctr" defTabSz="342874" rtl="0" eaLnBrk="1" fontAlgn="base" hangingPunct="1">
              <a:spcBef>
                <a:spcPct val="0"/>
              </a:spcBef>
              <a:spcAft>
                <a:spcPct val="0"/>
              </a:spcAft>
              <a:defRPr sz="3300">
                <a:solidFill>
                  <a:schemeClr val="tx1"/>
                </a:solidFill>
                <a:latin typeface="Arial" charset="0"/>
                <a:ea typeface="MS PGothic" pitchFamily="34" charset="-128"/>
                <a:cs typeface="ＭＳ Ｐゴシック" charset="0"/>
              </a:defRPr>
            </a:lvl2pPr>
            <a:lvl3pPr algn="ctr" defTabSz="342874" rtl="0" eaLnBrk="1" fontAlgn="base" hangingPunct="1">
              <a:spcBef>
                <a:spcPct val="0"/>
              </a:spcBef>
              <a:spcAft>
                <a:spcPct val="0"/>
              </a:spcAft>
              <a:defRPr sz="3300">
                <a:solidFill>
                  <a:schemeClr val="tx1"/>
                </a:solidFill>
                <a:latin typeface="Arial" charset="0"/>
                <a:ea typeface="MS PGothic" pitchFamily="34" charset="-128"/>
                <a:cs typeface="ＭＳ Ｐゴシック" charset="0"/>
              </a:defRPr>
            </a:lvl3pPr>
            <a:lvl4pPr algn="ctr" defTabSz="342874" rtl="0" eaLnBrk="1" fontAlgn="base" hangingPunct="1">
              <a:spcBef>
                <a:spcPct val="0"/>
              </a:spcBef>
              <a:spcAft>
                <a:spcPct val="0"/>
              </a:spcAft>
              <a:defRPr sz="3300">
                <a:solidFill>
                  <a:schemeClr val="tx1"/>
                </a:solidFill>
                <a:latin typeface="Arial" charset="0"/>
                <a:ea typeface="MS PGothic" pitchFamily="34" charset="-128"/>
                <a:cs typeface="ＭＳ Ｐゴシック" charset="0"/>
              </a:defRPr>
            </a:lvl4pPr>
            <a:lvl5pPr algn="ctr" defTabSz="342874" rtl="0" eaLnBrk="1" fontAlgn="base" hangingPunct="1">
              <a:spcBef>
                <a:spcPct val="0"/>
              </a:spcBef>
              <a:spcAft>
                <a:spcPct val="0"/>
              </a:spcAft>
              <a:defRPr sz="3300">
                <a:solidFill>
                  <a:schemeClr val="tx1"/>
                </a:solidFill>
                <a:latin typeface="Arial" charset="0"/>
                <a:ea typeface="MS PGothic" pitchFamily="34" charset="-128"/>
                <a:cs typeface="ＭＳ Ｐゴシック" charset="0"/>
              </a:defRPr>
            </a:lvl5pPr>
            <a:lvl6pPr marL="342874" algn="ctr" defTabSz="342874" rtl="0" eaLnBrk="1" fontAlgn="base" hangingPunct="1">
              <a:spcBef>
                <a:spcPct val="0"/>
              </a:spcBef>
              <a:spcAft>
                <a:spcPct val="0"/>
              </a:spcAft>
              <a:defRPr sz="3300">
                <a:solidFill>
                  <a:schemeClr val="tx1"/>
                </a:solidFill>
                <a:latin typeface="Calibri" charset="0"/>
                <a:ea typeface="ＭＳ Ｐゴシック" charset="0"/>
                <a:cs typeface="ＭＳ Ｐゴシック" charset="0"/>
              </a:defRPr>
            </a:lvl6pPr>
            <a:lvl7pPr marL="685749" algn="ctr" defTabSz="342874" rtl="0" eaLnBrk="1" fontAlgn="base" hangingPunct="1">
              <a:spcBef>
                <a:spcPct val="0"/>
              </a:spcBef>
              <a:spcAft>
                <a:spcPct val="0"/>
              </a:spcAft>
              <a:defRPr sz="3300">
                <a:solidFill>
                  <a:schemeClr val="tx1"/>
                </a:solidFill>
                <a:latin typeface="Calibri" charset="0"/>
                <a:ea typeface="ＭＳ Ｐゴシック" charset="0"/>
                <a:cs typeface="ＭＳ Ｐゴシック" charset="0"/>
              </a:defRPr>
            </a:lvl7pPr>
            <a:lvl8pPr marL="1028624" algn="ctr" defTabSz="342874" rtl="0" eaLnBrk="1" fontAlgn="base" hangingPunct="1">
              <a:spcBef>
                <a:spcPct val="0"/>
              </a:spcBef>
              <a:spcAft>
                <a:spcPct val="0"/>
              </a:spcAft>
              <a:defRPr sz="3300">
                <a:solidFill>
                  <a:schemeClr val="tx1"/>
                </a:solidFill>
                <a:latin typeface="Calibri" charset="0"/>
                <a:ea typeface="ＭＳ Ｐゴシック" charset="0"/>
                <a:cs typeface="ＭＳ Ｐゴシック" charset="0"/>
              </a:defRPr>
            </a:lvl8pPr>
            <a:lvl9pPr marL="1371498" algn="ctr" defTabSz="342874" rtl="0" eaLnBrk="1" fontAlgn="base" hangingPunct="1">
              <a:spcBef>
                <a:spcPct val="0"/>
              </a:spcBef>
              <a:spcAft>
                <a:spcPct val="0"/>
              </a:spcAft>
              <a:defRPr sz="3300">
                <a:solidFill>
                  <a:schemeClr val="tx1"/>
                </a:solidFill>
                <a:latin typeface="Calibri" charset="0"/>
                <a:ea typeface="ＭＳ Ｐゴシック" charset="0"/>
                <a:cs typeface="ＭＳ Ｐゴシック" charset="0"/>
              </a:defRPr>
            </a:lvl9pPr>
          </a:lstStyle>
          <a:p>
            <a:pPr algn="l">
              <a:lnSpc>
                <a:spcPct val="100000"/>
              </a:lnSpc>
            </a:pPr>
            <a:r>
              <a:rPr lang="en-US" sz="3200" b="1" dirty="0"/>
              <a:t>Key Findings</a:t>
            </a:r>
            <a:r>
              <a:rPr lang="zh-CN" altLang="en-US" sz="3200" b="1" dirty="0"/>
              <a:t> </a:t>
            </a:r>
            <a:r>
              <a:rPr lang="en-US" altLang="zh-CN" sz="3200" b="1" dirty="0"/>
              <a:t>3</a:t>
            </a:r>
            <a:br>
              <a:rPr lang="en-US" sz="3200" dirty="0"/>
            </a:br>
            <a:r>
              <a:rPr lang="en-US" sz="1600" dirty="0"/>
              <a:t>Whitelisting issues</a:t>
            </a:r>
            <a:endParaRPr lang="en-SG" sz="3200" dirty="0"/>
          </a:p>
        </p:txBody>
      </p:sp>
      <p:sp>
        <p:nvSpPr>
          <p:cNvPr id="8" name="Title 1">
            <a:extLst>
              <a:ext uri="{FF2B5EF4-FFF2-40B4-BE49-F238E27FC236}">
                <a16:creationId xmlns:a16="http://schemas.microsoft.com/office/drawing/2014/main" id="{0F87191E-32BA-1A06-9A52-F52412431AD0}"/>
              </a:ext>
            </a:extLst>
          </p:cNvPr>
          <p:cNvSpPr txBox="1">
            <a:spLocks/>
          </p:cNvSpPr>
          <p:nvPr/>
        </p:nvSpPr>
        <p:spPr>
          <a:xfrm>
            <a:off x="7007787" y="507418"/>
            <a:ext cx="4257020" cy="842691"/>
          </a:xfrm>
        </p:spPr>
        <p:txBody>
          <a:bodyPr anchor="b">
            <a:noAutofit/>
          </a:bodyPr>
          <a:lstStyle>
            <a:lvl1pPr algn="ctr" defTabSz="342874" rtl="0" eaLnBrk="1" fontAlgn="base" hangingPunct="1">
              <a:lnSpc>
                <a:spcPts val="3780"/>
              </a:lnSpc>
              <a:spcBef>
                <a:spcPct val="0"/>
              </a:spcBef>
              <a:spcAft>
                <a:spcPct val="0"/>
              </a:spcAft>
              <a:defRPr sz="3151" kern="1200">
                <a:solidFill>
                  <a:schemeClr val="accent1"/>
                </a:solidFill>
                <a:latin typeface="+mj-lt"/>
                <a:ea typeface="MS PGothic" pitchFamily="34" charset="-128"/>
                <a:cs typeface="ＭＳ Ｐゴシック" charset="0"/>
              </a:defRPr>
            </a:lvl1pPr>
            <a:lvl2pPr algn="ctr" defTabSz="342874" rtl="0" eaLnBrk="1" fontAlgn="base" hangingPunct="1">
              <a:spcBef>
                <a:spcPct val="0"/>
              </a:spcBef>
              <a:spcAft>
                <a:spcPct val="0"/>
              </a:spcAft>
              <a:defRPr sz="3300">
                <a:solidFill>
                  <a:schemeClr val="tx1"/>
                </a:solidFill>
                <a:latin typeface="Arial" charset="0"/>
                <a:ea typeface="MS PGothic" pitchFamily="34" charset="-128"/>
                <a:cs typeface="ＭＳ Ｐゴシック" charset="0"/>
              </a:defRPr>
            </a:lvl2pPr>
            <a:lvl3pPr algn="ctr" defTabSz="342874" rtl="0" eaLnBrk="1" fontAlgn="base" hangingPunct="1">
              <a:spcBef>
                <a:spcPct val="0"/>
              </a:spcBef>
              <a:spcAft>
                <a:spcPct val="0"/>
              </a:spcAft>
              <a:defRPr sz="3300">
                <a:solidFill>
                  <a:schemeClr val="tx1"/>
                </a:solidFill>
                <a:latin typeface="Arial" charset="0"/>
                <a:ea typeface="MS PGothic" pitchFamily="34" charset="-128"/>
                <a:cs typeface="ＭＳ Ｐゴシック" charset="0"/>
              </a:defRPr>
            </a:lvl3pPr>
            <a:lvl4pPr algn="ctr" defTabSz="342874" rtl="0" eaLnBrk="1" fontAlgn="base" hangingPunct="1">
              <a:spcBef>
                <a:spcPct val="0"/>
              </a:spcBef>
              <a:spcAft>
                <a:spcPct val="0"/>
              </a:spcAft>
              <a:defRPr sz="3300">
                <a:solidFill>
                  <a:schemeClr val="tx1"/>
                </a:solidFill>
                <a:latin typeface="Arial" charset="0"/>
                <a:ea typeface="MS PGothic" pitchFamily="34" charset="-128"/>
                <a:cs typeface="ＭＳ Ｐゴシック" charset="0"/>
              </a:defRPr>
            </a:lvl4pPr>
            <a:lvl5pPr algn="ctr" defTabSz="342874" rtl="0" eaLnBrk="1" fontAlgn="base" hangingPunct="1">
              <a:spcBef>
                <a:spcPct val="0"/>
              </a:spcBef>
              <a:spcAft>
                <a:spcPct val="0"/>
              </a:spcAft>
              <a:defRPr sz="3300">
                <a:solidFill>
                  <a:schemeClr val="tx1"/>
                </a:solidFill>
                <a:latin typeface="Arial" charset="0"/>
                <a:ea typeface="MS PGothic" pitchFamily="34" charset="-128"/>
                <a:cs typeface="ＭＳ Ｐゴシック" charset="0"/>
              </a:defRPr>
            </a:lvl5pPr>
            <a:lvl6pPr marL="342874" algn="ctr" defTabSz="342874" rtl="0" eaLnBrk="1" fontAlgn="base" hangingPunct="1">
              <a:spcBef>
                <a:spcPct val="0"/>
              </a:spcBef>
              <a:spcAft>
                <a:spcPct val="0"/>
              </a:spcAft>
              <a:defRPr sz="3300">
                <a:solidFill>
                  <a:schemeClr val="tx1"/>
                </a:solidFill>
                <a:latin typeface="Calibri" charset="0"/>
                <a:ea typeface="ＭＳ Ｐゴシック" charset="0"/>
                <a:cs typeface="ＭＳ Ｐゴシック" charset="0"/>
              </a:defRPr>
            </a:lvl6pPr>
            <a:lvl7pPr marL="685749" algn="ctr" defTabSz="342874" rtl="0" eaLnBrk="1" fontAlgn="base" hangingPunct="1">
              <a:spcBef>
                <a:spcPct val="0"/>
              </a:spcBef>
              <a:spcAft>
                <a:spcPct val="0"/>
              </a:spcAft>
              <a:defRPr sz="3300">
                <a:solidFill>
                  <a:schemeClr val="tx1"/>
                </a:solidFill>
                <a:latin typeface="Calibri" charset="0"/>
                <a:ea typeface="ＭＳ Ｐゴシック" charset="0"/>
                <a:cs typeface="ＭＳ Ｐゴシック" charset="0"/>
              </a:defRPr>
            </a:lvl7pPr>
            <a:lvl8pPr marL="1028624" algn="ctr" defTabSz="342874" rtl="0" eaLnBrk="1" fontAlgn="base" hangingPunct="1">
              <a:spcBef>
                <a:spcPct val="0"/>
              </a:spcBef>
              <a:spcAft>
                <a:spcPct val="0"/>
              </a:spcAft>
              <a:defRPr sz="3300">
                <a:solidFill>
                  <a:schemeClr val="tx1"/>
                </a:solidFill>
                <a:latin typeface="Calibri" charset="0"/>
                <a:ea typeface="ＭＳ Ｐゴシック" charset="0"/>
                <a:cs typeface="ＭＳ Ｐゴシック" charset="0"/>
              </a:defRPr>
            </a:lvl8pPr>
            <a:lvl9pPr marL="1371498" algn="ctr" defTabSz="342874" rtl="0" eaLnBrk="1" fontAlgn="base" hangingPunct="1">
              <a:spcBef>
                <a:spcPct val="0"/>
              </a:spcBef>
              <a:spcAft>
                <a:spcPct val="0"/>
              </a:spcAft>
              <a:defRPr sz="3300">
                <a:solidFill>
                  <a:schemeClr val="tx1"/>
                </a:solidFill>
                <a:latin typeface="Calibri" charset="0"/>
                <a:ea typeface="ＭＳ Ｐゴシック" charset="0"/>
                <a:cs typeface="ＭＳ Ｐゴシック" charset="0"/>
              </a:defRPr>
            </a:lvl9pPr>
          </a:lstStyle>
          <a:p>
            <a:pPr algn="r"/>
            <a:r>
              <a:rPr lang="zh-CN" altLang="en-US" sz="2800" b="1" dirty="0">
                <a:latin typeface="+mn-ea"/>
                <a:ea typeface="+mn-ea"/>
              </a:rPr>
              <a:t>主要发现</a:t>
            </a:r>
            <a:r>
              <a:rPr lang="en-US" altLang="zh-CN" sz="2800" b="1" dirty="0">
                <a:latin typeface="+mn-ea"/>
                <a:ea typeface="+mn-ea"/>
              </a:rPr>
              <a:t>3</a:t>
            </a:r>
            <a:endParaRPr lang="en-AU" altLang="zh-CN" sz="2800" b="1" dirty="0">
              <a:latin typeface="+mn-ea"/>
              <a:ea typeface="+mn-ea"/>
            </a:endParaRPr>
          </a:p>
          <a:p>
            <a:pPr algn="r"/>
            <a:r>
              <a:rPr lang="zh-CN" altLang="en-US" sz="2800" b="1" dirty="0">
                <a:latin typeface="+mn-ea"/>
                <a:ea typeface="+mn-ea"/>
              </a:rPr>
              <a:t>白名单</a:t>
            </a:r>
            <a:endParaRPr lang="en-SG" sz="1200" b="1" dirty="0">
              <a:latin typeface="+mn-ea"/>
              <a:ea typeface="+mn-ea"/>
            </a:endParaRPr>
          </a:p>
        </p:txBody>
      </p:sp>
      <p:pic>
        <p:nvPicPr>
          <p:cNvPr id="10" name="Picture 9" descr="Graphical user interface, application&#10;&#10;Description automatically generated">
            <a:extLst>
              <a:ext uri="{FF2B5EF4-FFF2-40B4-BE49-F238E27FC236}">
                <a16:creationId xmlns:a16="http://schemas.microsoft.com/office/drawing/2014/main" id="{0BA43B30-29DA-BAE2-9AD5-CD9D461E6E53}"/>
              </a:ext>
            </a:extLst>
          </p:cNvPr>
          <p:cNvPicPr>
            <a:picLocks noChangeAspect="1"/>
          </p:cNvPicPr>
          <p:nvPr/>
        </p:nvPicPr>
        <p:blipFill rotWithShape="1">
          <a:blip r:embed="rId3">
            <a:extLst>
              <a:ext uri="{28A0092B-C50C-407E-A947-70E740481C1C}">
                <a14:useLocalDpi xmlns:a14="http://schemas.microsoft.com/office/drawing/2010/main" val="0"/>
              </a:ext>
            </a:extLst>
          </a:blip>
          <a:srcRect r="3395"/>
          <a:stretch/>
        </p:blipFill>
        <p:spPr>
          <a:xfrm>
            <a:off x="317473" y="1551523"/>
            <a:ext cx="11164778" cy="5702158"/>
          </a:xfrm>
          <a:prstGeom prst="rect">
            <a:avLst/>
          </a:prstGeom>
        </p:spPr>
      </p:pic>
    </p:spTree>
    <p:extLst>
      <p:ext uri="{BB962C8B-B14F-4D97-AF65-F5344CB8AC3E}">
        <p14:creationId xmlns:p14="http://schemas.microsoft.com/office/powerpoint/2010/main" val="36076152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52C5459-75E2-F329-3223-07AD0D293ADA}"/>
              </a:ext>
            </a:extLst>
          </p:cNvPr>
          <p:cNvSpPr>
            <a:spLocks noGrp="1"/>
          </p:cNvSpPr>
          <p:nvPr>
            <p:ph type="body" sz="quarter" idx="10"/>
          </p:nvPr>
        </p:nvSpPr>
        <p:spPr>
          <a:xfrm>
            <a:off x="876300" y="1844004"/>
            <a:ext cx="6015819" cy="2813722"/>
          </a:xfrm>
        </p:spPr>
        <p:txBody>
          <a:bodyPr>
            <a:normAutofit/>
          </a:bodyPr>
          <a:lstStyle/>
          <a:p>
            <a:pPr marL="285750" indent="-285750">
              <a:lnSpc>
                <a:spcPct val="100000"/>
              </a:lnSpc>
              <a:spcBef>
                <a:spcPts val="0"/>
              </a:spcBef>
              <a:spcAft>
                <a:spcPts val="1200"/>
              </a:spcAft>
              <a:buFont typeface="Arial" panose="020B0604020202020204" pitchFamily="34" charset="0"/>
              <a:buChar char="•"/>
            </a:pPr>
            <a:r>
              <a:rPr lang="en-US" sz="1800" dirty="0">
                <a:solidFill>
                  <a:schemeClr val="tx1"/>
                </a:solidFill>
              </a:rPr>
              <a:t>We have reported all our findings to the relevant parties</a:t>
            </a:r>
            <a:r>
              <a:rPr lang="en-US" altLang="zh-CN" sz="1800" dirty="0">
                <a:solidFill>
                  <a:schemeClr val="tx1"/>
                </a:solidFill>
              </a:rPr>
              <a:t>/stakeholders</a:t>
            </a:r>
            <a:r>
              <a:rPr lang="en-US" sz="1800" dirty="0">
                <a:solidFill>
                  <a:schemeClr val="tx1"/>
                </a:solidFill>
              </a:rPr>
              <a:t>.</a:t>
            </a:r>
          </a:p>
          <a:p>
            <a:pPr marL="285750" indent="-285750">
              <a:lnSpc>
                <a:spcPct val="100000"/>
              </a:lnSpc>
              <a:spcBef>
                <a:spcPts val="0"/>
              </a:spcBef>
              <a:spcAft>
                <a:spcPts val="1200"/>
              </a:spcAft>
              <a:buFont typeface="Arial" panose="020B0604020202020204" pitchFamily="34" charset="0"/>
              <a:buChar char="•"/>
            </a:pPr>
            <a:r>
              <a:rPr lang="en-US" sz="1800" dirty="0">
                <a:solidFill>
                  <a:schemeClr val="tx1"/>
                </a:solidFill>
              </a:rPr>
              <a:t>We also have kept them confidential for at least 90 days for them to be mended before we reported them in this paper.</a:t>
            </a:r>
          </a:p>
          <a:p>
            <a:pPr marL="285750" indent="-285750">
              <a:lnSpc>
                <a:spcPct val="100000"/>
              </a:lnSpc>
              <a:spcBef>
                <a:spcPts val="0"/>
              </a:spcBef>
              <a:spcAft>
                <a:spcPts val="1200"/>
              </a:spcAft>
              <a:buFont typeface="Arial" panose="020B0604020202020204" pitchFamily="34" charset="0"/>
              <a:buChar char="•"/>
            </a:pPr>
            <a:r>
              <a:rPr lang="en-US" sz="1800" dirty="0">
                <a:solidFill>
                  <a:schemeClr val="tx1"/>
                </a:solidFill>
              </a:rPr>
              <a:t>We have received </a:t>
            </a:r>
            <a:r>
              <a:rPr lang="en-US" sz="1800" b="1" dirty="0">
                <a:solidFill>
                  <a:schemeClr val="tx1"/>
                </a:solidFill>
              </a:rPr>
              <a:t>8</a:t>
            </a:r>
            <a:r>
              <a:rPr lang="en-US" sz="1800" dirty="0">
                <a:solidFill>
                  <a:schemeClr val="tx1"/>
                </a:solidFill>
              </a:rPr>
              <a:t> </a:t>
            </a:r>
            <a:r>
              <a:rPr lang="en-US" altLang="zh-CN" sz="1800" dirty="0">
                <a:solidFill>
                  <a:schemeClr val="tx1"/>
                </a:solidFill>
              </a:rPr>
              <a:t>CVE</a:t>
            </a:r>
            <a:r>
              <a:rPr lang="zh-CN" altLang="en-US" sz="1800" b="1" dirty="0">
                <a:solidFill>
                  <a:schemeClr val="tx1"/>
                </a:solidFill>
              </a:rPr>
              <a:t> </a:t>
            </a:r>
            <a:r>
              <a:rPr lang="en-US" sz="1800" dirty="0">
                <a:solidFill>
                  <a:schemeClr val="tx1"/>
                </a:solidFill>
              </a:rPr>
              <a:t>entries registered by Google and four other manufacturers.</a:t>
            </a:r>
            <a:endParaRPr lang="en-SG" sz="1800" dirty="0">
              <a:solidFill>
                <a:schemeClr val="tx1"/>
              </a:solidFill>
            </a:endParaRPr>
          </a:p>
        </p:txBody>
      </p:sp>
      <p:sp>
        <p:nvSpPr>
          <p:cNvPr id="4" name="Slide Number Placeholder 3">
            <a:extLst>
              <a:ext uri="{FF2B5EF4-FFF2-40B4-BE49-F238E27FC236}">
                <a16:creationId xmlns:a16="http://schemas.microsoft.com/office/drawing/2014/main" id="{14F4657C-0904-CA88-7A17-B0A334BC08F5}"/>
              </a:ext>
            </a:extLst>
          </p:cNvPr>
          <p:cNvSpPr>
            <a:spLocks noGrp="1"/>
          </p:cNvSpPr>
          <p:nvPr>
            <p:ph type="sldNum" sz="quarter" idx="13"/>
          </p:nvPr>
        </p:nvSpPr>
        <p:spPr/>
        <p:txBody>
          <a:bodyPr/>
          <a:lstStyle/>
          <a:p>
            <a:fld id="{71C63AB4-6DC0-4902-8E9D-B5377E74E401}" type="slidenum">
              <a:rPr lang="en-SG" smtClean="0"/>
              <a:t>31</a:t>
            </a:fld>
            <a:endParaRPr lang="en-SG"/>
          </a:p>
        </p:txBody>
      </p:sp>
      <p:sp>
        <p:nvSpPr>
          <p:cNvPr id="5" name="TextBox 4">
            <a:extLst>
              <a:ext uri="{FF2B5EF4-FFF2-40B4-BE49-F238E27FC236}">
                <a16:creationId xmlns:a16="http://schemas.microsoft.com/office/drawing/2014/main" id="{115EABDB-D67B-1ECD-30DA-FA35A0B2B4B5}"/>
              </a:ext>
            </a:extLst>
          </p:cNvPr>
          <p:cNvSpPr txBox="1"/>
          <p:nvPr/>
        </p:nvSpPr>
        <p:spPr>
          <a:xfrm>
            <a:off x="7468023" y="1745722"/>
            <a:ext cx="4114796" cy="307777"/>
          </a:xfrm>
          <a:prstGeom prst="rect">
            <a:avLst/>
          </a:prstGeom>
          <a:noFill/>
        </p:spPr>
        <p:txBody>
          <a:bodyPr wrap="square" rtlCol="0">
            <a:spAutoFit/>
          </a:bodyPr>
          <a:lstStyle/>
          <a:p>
            <a:pPr algn="ctr"/>
            <a:r>
              <a:rPr lang="en-US" sz="1400" i="1" dirty="0">
                <a:solidFill>
                  <a:schemeClr val="tx2">
                    <a:lumMod val="75000"/>
                  </a:schemeClr>
                </a:solidFill>
              </a:rPr>
              <a:t>CVE-listed vulnerabilities found by U2-I2</a:t>
            </a:r>
            <a:endParaRPr lang="en-SG" sz="1400" i="1" dirty="0">
              <a:solidFill>
                <a:schemeClr val="tx2">
                  <a:lumMod val="75000"/>
                </a:schemeClr>
              </a:solidFill>
            </a:endParaRPr>
          </a:p>
        </p:txBody>
      </p:sp>
      <p:graphicFrame>
        <p:nvGraphicFramePr>
          <p:cNvPr id="6" name="Table 7">
            <a:extLst>
              <a:ext uri="{FF2B5EF4-FFF2-40B4-BE49-F238E27FC236}">
                <a16:creationId xmlns:a16="http://schemas.microsoft.com/office/drawing/2014/main" id="{DE833840-6575-6745-CADD-AA6AC8CF5116}"/>
              </a:ext>
            </a:extLst>
          </p:cNvPr>
          <p:cNvGraphicFramePr>
            <a:graphicFrameLocks noGrp="1"/>
          </p:cNvGraphicFramePr>
          <p:nvPr>
            <p:extLst>
              <p:ext uri="{D42A27DB-BD31-4B8C-83A1-F6EECF244321}">
                <p14:modId xmlns:p14="http://schemas.microsoft.com/office/powerpoint/2010/main" val="531958888"/>
              </p:ext>
            </p:extLst>
          </p:nvPr>
        </p:nvGraphicFramePr>
        <p:xfrm>
          <a:off x="7296572" y="2103603"/>
          <a:ext cx="4457699" cy="2651760"/>
        </p:xfrm>
        <a:graphic>
          <a:graphicData uri="http://schemas.openxmlformats.org/drawingml/2006/table">
            <a:tbl>
              <a:tblPr firstRow="1" bandRow="1">
                <a:tableStyleId>{5C22544A-7EE6-4342-B048-85BDC9FD1C3A}</a:tableStyleId>
              </a:tblPr>
              <a:tblGrid>
                <a:gridCol w="222250">
                  <a:extLst>
                    <a:ext uri="{9D8B030D-6E8A-4147-A177-3AD203B41FA5}">
                      <a16:colId xmlns:a16="http://schemas.microsoft.com/office/drawing/2014/main" val="1153195914"/>
                    </a:ext>
                  </a:extLst>
                </a:gridCol>
                <a:gridCol w="1353396">
                  <a:extLst>
                    <a:ext uri="{9D8B030D-6E8A-4147-A177-3AD203B41FA5}">
                      <a16:colId xmlns:a16="http://schemas.microsoft.com/office/drawing/2014/main" val="2487633910"/>
                    </a:ext>
                  </a:extLst>
                </a:gridCol>
                <a:gridCol w="922020">
                  <a:extLst>
                    <a:ext uri="{9D8B030D-6E8A-4147-A177-3AD203B41FA5}">
                      <a16:colId xmlns:a16="http://schemas.microsoft.com/office/drawing/2014/main" val="2126167314"/>
                    </a:ext>
                  </a:extLst>
                </a:gridCol>
                <a:gridCol w="1960033">
                  <a:extLst>
                    <a:ext uri="{9D8B030D-6E8A-4147-A177-3AD203B41FA5}">
                      <a16:colId xmlns:a16="http://schemas.microsoft.com/office/drawing/2014/main" val="879350670"/>
                    </a:ext>
                  </a:extLst>
                </a:gridCol>
              </a:tblGrid>
              <a:tr h="264160">
                <a:tc>
                  <a:txBody>
                    <a:bodyPr/>
                    <a:lstStyle/>
                    <a:p>
                      <a:r>
                        <a:rPr lang="en-AU" sz="1200" dirty="0"/>
                        <a:t>#</a:t>
                      </a:r>
                    </a:p>
                  </a:txBody>
                  <a:tcPr marL="45720" marR="45720"/>
                </a:tc>
                <a:tc>
                  <a:txBody>
                    <a:bodyPr/>
                    <a:lstStyle/>
                    <a:p>
                      <a:r>
                        <a:rPr lang="en-AU" sz="1200" dirty="0"/>
                        <a:t>CVE ID</a:t>
                      </a:r>
                    </a:p>
                  </a:txBody>
                  <a:tcPr marL="45720" marR="45720"/>
                </a:tc>
                <a:tc>
                  <a:txBody>
                    <a:bodyPr/>
                    <a:lstStyle/>
                    <a:p>
                      <a:r>
                        <a:rPr lang="en-AU" sz="1200" dirty="0"/>
                        <a:t>Affected devices</a:t>
                      </a:r>
                    </a:p>
                  </a:txBody>
                  <a:tcPr marL="45720" marR="45720"/>
                </a:tc>
                <a:tc>
                  <a:txBody>
                    <a:bodyPr/>
                    <a:lstStyle/>
                    <a:p>
                      <a:r>
                        <a:rPr lang="en-AU" sz="1200" dirty="0"/>
                        <a:t>Involved UUIs</a:t>
                      </a:r>
                    </a:p>
                  </a:txBody>
                  <a:tcPr marL="45720" marR="45720"/>
                </a:tc>
                <a:extLst>
                  <a:ext uri="{0D108BD9-81ED-4DB2-BD59-A6C34878D82A}">
                    <a16:rowId xmlns:a16="http://schemas.microsoft.com/office/drawing/2014/main" val="2543625209"/>
                  </a:ext>
                </a:extLst>
              </a:tr>
              <a:tr h="264160">
                <a:tc>
                  <a:txBody>
                    <a:bodyPr/>
                    <a:lstStyle/>
                    <a:p>
                      <a:r>
                        <a:rPr lang="en-AU" sz="1200" dirty="0"/>
                        <a:t>1</a:t>
                      </a:r>
                    </a:p>
                  </a:txBody>
                  <a:tcPr marL="45720" marR="45720"/>
                </a:tc>
                <a:tc>
                  <a:txBody>
                    <a:bodyPr/>
                    <a:lstStyle/>
                    <a:p>
                      <a:r>
                        <a:rPr lang="en-AU" sz="1200" dirty="0"/>
                        <a:t>CVE-2020-12488</a:t>
                      </a:r>
                    </a:p>
                  </a:txBody>
                  <a:tcPr marL="45720" marR="45720"/>
                </a:tc>
                <a:tc>
                  <a:txBody>
                    <a:bodyPr/>
                    <a:lstStyle/>
                    <a:p>
                      <a:pPr marL="0" marR="0" lvl="0" indent="0" algn="l" defTabSz="342874" rtl="0" eaLnBrk="1" fontAlgn="auto" latinLnBrk="0" hangingPunct="1">
                        <a:lnSpc>
                          <a:spcPct val="100000"/>
                        </a:lnSpc>
                        <a:spcBef>
                          <a:spcPts val="0"/>
                        </a:spcBef>
                        <a:spcAft>
                          <a:spcPts val="0"/>
                        </a:spcAft>
                        <a:buClrTx/>
                        <a:buSzTx/>
                        <a:buFontTx/>
                        <a:buNone/>
                        <a:tabLst/>
                        <a:defRPr/>
                      </a:pPr>
                      <a:r>
                        <a:rPr lang="en-AU" sz="1200" dirty="0"/>
                        <a:t>Vivo</a:t>
                      </a:r>
                    </a:p>
                  </a:txBody>
                  <a:tcPr marL="45720" marR="45720"/>
                </a:tc>
                <a:tc>
                  <a:txBody>
                    <a:bodyPr/>
                    <a:lstStyle/>
                    <a:p>
                      <a:r>
                        <a:rPr lang="en-AU" sz="1200" dirty="0"/>
                        <a:t>Serial</a:t>
                      </a:r>
                    </a:p>
                  </a:txBody>
                  <a:tcPr marL="45720" marR="45720"/>
                </a:tc>
                <a:extLst>
                  <a:ext uri="{0D108BD9-81ED-4DB2-BD59-A6C34878D82A}">
                    <a16:rowId xmlns:a16="http://schemas.microsoft.com/office/drawing/2014/main" val="2065514807"/>
                  </a:ext>
                </a:extLst>
              </a:tr>
              <a:tr h="264160">
                <a:tc>
                  <a:txBody>
                    <a:bodyPr/>
                    <a:lstStyle/>
                    <a:p>
                      <a:r>
                        <a:rPr lang="en-AU" sz="1200" dirty="0"/>
                        <a:t>2</a:t>
                      </a:r>
                    </a:p>
                  </a:txBody>
                  <a:tcPr marL="45720" marR="45720"/>
                </a:tc>
                <a:tc>
                  <a:txBody>
                    <a:bodyPr/>
                    <a:lstStyle/>
                    <a:p>
                      <a:r>
                        <a:rPr lang="en-AU" sz="1200" dirty="0"/>
                        <a:t>CVE-2020-14103</a:t>
                      </a:r>
                    </a:p>
                  </a:txBody>
                  <a:tcPr marL="45720" marR="45720"/>
                </a:tc>
                <a:tc>
                  <a:txBody>
                    <a:bodyPr/>
                    <a:lstStyle/>
                    <a:p>
                      <a:r>
                        <a:rPr lang="en-AU" sz="1200" dirty="0"/>
                        <a:t>Xiaomi</a:t>
                      </a:r>
                    </a:p>
                  </a:txBody>
                  <a:tcPr marL="45720" marR="45720"/>
                </a:tc>
                <a:tc>
                  <a:txBody>
                    <a:bodyPr/>
                    <a:lstStyle/>
                    <a:p>
                      <a:r>
                        <a:rPr lang="en-AU" sz="1200" dirty="0"/>
                        <a:t>Serial</a:t>
                      </a:r>
                    </a:p>
                  </a:txBody>
                  <a:tcPr marL="45720" marR="45720"/>
                </a:tc>
                <a:extLst>
                  <a:ext uri="{0D108BD9-81ED-4DB2-BD59-A6C34878D82A}">
                    <a16:rowId xmlns:a16="http://schemas.microsoft.com/office/drawing/2014/main" val="1210413177"/>
                  </a:ext>
                </a:extLst>
              </a:tr>
              <a:tr h="264160">
                <a:tc>
                  <a:txBody>
                    <a:bodyPr/>
                    <a:lstStyle/>
                    <a:p>
                      <a:r>
                        <a:rPr lang="en-AU" sz="1200" dirty="0"/>
                        <a:t>3</a:t>
                      </a:r>
                    </a:p>
                  </a:txBody>
                  <a:tcPr marL="45720" marR="45720"/>
                </a:tc>
                <a:tc>
                  <a:txBody>
                    <a:bodyPr/>
                    <a:lstStyle/>
                    <a:p>
                      <a:r>
                        <a:rPr lang="en-AU" sz="1200" dirty="0"/>
                        <a:t>CVE-2020-14105</a:t>
                      </a:r>
                    </a:p>
                  </a:txBody>
                  <a:tcPr marL="45720" marR="45720"/>
                </a:tc>
                <a:tc>
                  <a:txBody>
                    <a:bodyPr/>
                    <a:lstStyle/>
                    <a:p>
                      <a:r>
                        <a:rPr lang="en-AU" sz="1200" dirty="0"/>
                        <a:t>Xiaomi</a:t>
                      </a:r>
                    </a:p>
                  </a:txBody>
                  <a:tcPr marL="45720" marR="45720"/>
                </a:tc>
                <a:tc>
                  <a:txBody>
                    <a:bodyPr/>
                    <a:lstStyle/>
                    <a:p>
                      <a:r>
                        <a:rPr lang="en-AU" sz="1200" dirty="0"/>
                        <a:t>Misc. UUI (</a:t>
                      </a:r>
                      <a:r>
                        <a:rPr lang="en-AU" sz="1200" dirty="0" err="1"/>
                        <a:t>ro.ril.oem.sno</a:t>
                      </a:r>
                      <a:r>
                        <a:rPr lang="en-AU" sz="1200" dirty="0"/>
                        <a:t>)</a:t>
                      </a:r>
                    </a:p>
                  </a:txBody>
                  <a:tcPr marL="45720" marR="45720"/>
                </a:tc>
                <a:extLst>
                  <a:ext uri="{0D108BD9-81ED-4DB2-BD59-A6C34878D82A}">
                    <a16:rowId xmlns:a16="http://schemas.microsoft.com/office/drawing/2014/main" val="455104036"/>
                  </a:ext>
                </a:extLst>
              </a:tr>
              <a:tr h="264160">
                <a:tc>
                  <a:txBody>
                    <a:bodyPr/>
                    <a:lstStyle/>
                    <a:p>
                      <a:r>
                        <a:rPr lang="en-AU" sz="1200" dirty="0"/>
                        <a:t>4</a:t>
                      </a:r>
                    </a:p>
                  </a:txBody>
                  <a:tcPr marL="45720" marR="45720"/>
                </a:tc>
                <a:tc>
                  <a:txBody>
                    <a:bodyPr/>
                    <a:lstStyle/>
                    <a:p>
                      <a:r>
                        <a:rPr lang="en-AU" sz="1200" dirty="0"/>
                        <a:t>CVE-2021-0428</a:t>
                      </a:r>
                    </a:p>
                  </a:txBody>
                  <a:tcPr marL="45720" marR="45720"/>
                </a:tc>
                <a:tc>
                  <a:txBody>
                    <a:bodyPr/>
                    <a:lstStyle/>
                    <a:p>
                      <a:r>
                        <a:rPr lang="en-AU" sz="1200" dirty="0"/>
                        <a:t>Pixel</a:t>
                      </a:r>
                    </a:p>
                  </a:txBody>
                  <a:tcPr marL="45720" marR="45720"/>
                </a:tc>
                <a:tc>
                  <a:txBody>
                    <a:bodyPr/>
                    <a:lstStyle/>
                    <a:p>
                      <a:r>
                        <a:rPr lang="en-AU" sz="1200" dirty="0"/>
                        <a:t>ICCID</a:t>
                      </a:r>
                    </a:p>
                  </a:txBody>
                  <a:tcPr marL="45720" marR="45720"/>
                </a:tc>
                <a:extLst>
                  <a:ext uri="{0D108BD9-81ED-4DB2-BD59-A6C34878D82A}">
                    <a16:rowId xmlns:a16="http://schemas.microsoft.com/office/drawing/2014/main" val="3761423302"/>
                  </a:ext>
                </a:extLst>
              </a:tr>
              <a:tr h="264160">
                <a:tc>
                  <a:txBody>
                    <a:bodyPr/>
                    <a:lstStyle/>
                    <a:p>
                      <a:r>
                        <a:rPr lang="en-AU" sz="1200" dirty="0"/>
                        <a:t>5</a:t>
                      </a:r>
                    </a:p>
                  </a:txBody>
                  <a:tcPr marL="45720" marR="45720"/>
                </a:tc>
                <a:tc>
                  <a:txBody>
                    <a:bodyPr/>
                    <a:lstStyle/>
                    <a:p>
                      <a:r>
                        <a:rPr lang="en-AU" sz="1200" dirty="0"/>
                        <a:t>CVE-2021-25344</a:t>
                      </a:r>
                    </a:p>
                  </a:txBody>
                  <a:tcPr marL="45720" marR="45720"/>
                </a:tc>
                <a:tc>
                  <a:txBody>
                    <a:bodyPr/>
                    <a:lstStyle/>
                    <a:p>
                      <a:r>
                        <a:rPr lang="en-AU" sz="1200" dirty="0"/>
                        <a:t>Samsung</a:t>
                      </a:r>
                    </a:p>
                  </a:txBody>
                  <a:tcPr marL="45720" marR="45720"/>
                </a:tc>
                <a:tc>
                  <a:txBody>
                    <a:bodyPr/>
                    <a:lstStyle/>
                    <a:p>
                      <a:r>
                        <a:rPr lang="en-AU" sz="1200" dirty="0"/>
                        <a:t>Serial</a:t>
                      </a:r>
                    </a:p>
                  </a:txBody>
                  <a:tcPr marL="45720" marR="45720"/>
                </a:tc>
                <a:extLst>
                  <a:ext uri="{0D108BD9-81ED-4DB2-BD59-A6C34878D82A}">
                    <a16:rowId xmlns:a16="http://schemas.microsoft.com/office/drawing/2014/main" val="1279507460"/>
                  </a:ext>
                </a:extLst>
              </a:tr>
              <a:tr h="264160">
                <a:tc>
                  <a:txBody>
                    <a:bodyPr/>
                    <a:lstStyle/>
                    <a:p>
                      <a:r>
                        <a:rPr lang="en-AU" sz="1200" dirty="0"/>
                        <a:t>6</a:t>
                      </a:r>
                    </a:p>
                  </a:txBody>
                  <a:tcPr marL="45720" marR="45720"/>
                </a:tc>
                <a:tc>
                  <a:txBody>
                    <a:bodyPr/>
                    <a:lstStyle/>
                    <a:p>
                      <a:r>
                        <a:rPr lang="en-AU" sz="1200" dirty="0"/>
                        <a:t>CVE-2021-25358</a:t>
                      </a:r>
                    </a:p>
                  </a:txBody>
                  <a:tcPr marL="45720" marR="45720"/>
                </a:tc>
                <a:tc>
                  <a:txBody>
                    <a:bodyPr/>
                    <a:lstStyle/>
                    <a:p>
                      <a:r>
                        <a:rPr lang="en-AU" altLang="zh-CN" sz="1200" dirty="0"/>
                        <a:t>Samsung</a:t>
                      </a:r>
                      <a:endParaRPr lang="en-AU" sz="1200" dirty="0"/>
                    </a:p>
                  </a:txBody>
                  <a:tcPr marL="45720" marR="45720"/>
                </a:tc>
                <a:tc>
                  <a:txBody>
                    <a:bodyPr/>
                    <a:lstStyle/>
                    <a:p>
                      <a:r>
                        <a:rPr lang="en-AU" sz="1200" dirty="0"/>
                        <a:t>IMSI</a:t>
                      </a:r>
                    </a:p>
                  </a:txBody>
                  <a:tcPr marL="45720" marR="45720"/>
                </a:tc>
                <a:extLst>
                  <a:ext uri="{0D108BD9-81ED-4DB2-BD59-A6C34878D82A}">
                    <a16:rowId xmlns:a16="http://schemas.microsoft.com/office/drawing/2014/main" val="1051651483"/>
                  </a:ext>
                </a:extLst>
              </a:tr>
              <a:tr h="264160">
                <a:tc>
                  <a:txBody>
                    <a:bodyPr/>
                    <a:lstStyle/>
                    <a:p>
                      <a:r>
                        <a:rPr lang="en-AU" sz="1200" dirty="0"/>
                        <a:t>7</a:t>
                      </a:r>
                    </a:p>
                  </a:txBody>
                  <a:tcPr marL="45720" marR="45720"/>
                </a:tc>
                <a:tc>
                  <a:txBody>
                    <a:bodyPr/>
                    <a:lstStyle/>
                    <a:p>
                      <a:r>
                        <a:rPr lang="en-AU" sz="1200" dirty="0"/>
                        <a:t>CVE-2021-26278</a:t>
                      </a:r>
                    </a:p>
                  </a:txBody>
                  <a:tcPr marL="45720" marR="45720"/>
                </a:tc>
                <a:tc>
                  <a:txBody>
                    <a:bodyPr/>
                    <a:lstStyle/>
                    <a:p>
                      <a:r>
                        <a:rPr lang="en-AU" sz="1200" dirty="0"/>
                        <a:t>Vivo</a:t>
                      </a:r>
                    </a:p>
                  </a:txBody>
                  <a:tcPr marL="45720" marR="45720"/>
                </a:tc>
                <a:tc>
                  <a:txBody>
                    <a:bodyPr/>
                    <a:lstStyle/>
                    <a:p>
                      <a:r>
                        <a:rPr lang="en-AU" sz="1200" dirty="0" err="1"/>
                        <a:t>WiFi</a:t>
                      </a:r>
                      <a:r>
                        <a:rPr lang="en-AU" sz="1200" dirty="0"/>
                        <a:t> MAC address</a:t>
                      </a:r>
                    </a:p>
                  </a:txBody>
                  <a:tcPr marL="45720" marR="45720"/>
                </a:tc>
                <a:extLst>
                  <a:ext uri="{0D108BD9-81ED-4DB2-BD59-A6C34878D82A}">
                    <a16:rowId xmlns:a16="http://schemas.microsoft.com/office/drawing/2014/main" val="2468187202"/>
                  </a:ext>
                </a:extLst>
              </a:tr>
              <a:tr h="264160">
                <a:tc>
                  <a:txBody>
                    <a:bodyPr/>
                    <a:lstStyle/>
                    <a:p>
                      <a:r>
                        <a:rPr lang="en-AU" sz="1200" dirty="0"/>
                        <a:t>8</a:t>
                      </a:r>
                    </a:p>
                  </a:txBody>
                  <a:tcPr marL="45720" marR="45720"/>
                </a:tc>
                <a:tc>
                  <a:txBody>
                    <a:bodyPr/>
                    <a:lstStyle/>
                    <a:p>
                      <a:r>
                        <a:rPr lang="en-AU" sz="1200" dirty="0"/>
                        <a:t>CVE-2021-37055</a:t>
                      </a:r>
                    </a:p>
                  </a:txBody>
                  <a:tcPr marL="45720" marR="45720"/>
                </a:tc>
                <a:tc>
                  <a:txBody>
                    <a:bodyPr/>
                    <a:lstStyle/>
                    <a:p>
                      <a:r>
                        <a:rPr lang="en-AU" sz="1200" dirty="0"/>
                        <a:t>Huawei</a:t>
                      </a:r>
                    </a:p>
                  </a:txBody>
                  <a:tcPr marL="45720" marR="45720"/>
                </a:tc>
                <a:tc>
                  <a:txBody>
                    <a:bodyPr/>
                    <a:lstStyle/>
                    <a:p>
                      <a:r>
                        <a:rPr lang="en-AU" sz="1200" dirty="0"/>
                        <a:t>ICCID</a:t>
                      </a:r>
                    </a:p>
                  </a:txBody>
                  <a:tcPr marL="45720" marR="45720"/>
                </a:tc>
                <a:extLst>
                  <a:ext uri="{0D108BD9-81ED-4DB2-BD59-A6C34878D82A}">
                    <a16:rowId xmlns:a16="http://schemas.microsoft.com/office/drawing/2014/main" val="1606495490"/>
                  </a:ext>
                </a:extLst>
              </a:tr>
            </a:tbl>
          </a:graphicData>
        </a:graphic>
      </p:graphicFrame>
      <p:sp>
        <p:nvSpPr>
          <p:cNvPr id="7" name="Title 1">
            <a:extLst>
              <a:ext uri="{FF2B5EF4-FFF2-40B4-BE49-F238E27FC236}">
                <a16:creationId xmlns:a16="http://schemas.microsoft.com/office/drawing/2014/main" id="{E8D21863-87B3-43E0-42CD-4FA9B820F97C}"/>
              </a:ext>
            </a:extLst>
          </p:cNvPr>
          <p:cNvSpPr txBox="1">
            <a:spLocks/>
          </p:cNvSpPr>
          <p:nvPr/>
        </p:nvSpPr>
        <p:spPr>
          <a:xfrm>
            <a:off x="876300" y="480243"/>
            <a:ext cx="8076511" cy="918103"/>
          </a:xfrm>
        </p:spPr>
        <p:txBody>
          <a:bodyPr anchor="b">
            <a:noAutofit/>
          </a:bodyPr>
          <a:lstStyle>
            <a:lvl1pPr algn="ctr" defTabSz="342874" rtl="0" eaLnBrk="1" fontAlgn="base" hangingPunct="1">
              <a:lnSpc>
                <a:spcPts val="3780"/>
              </a:lnSpc>
              <a:spcBef>
                <a:spcPct val="0"/>
              </a:spcBef>
              <a:spcAft>
                <a:spcPct val="0"/>
              </a:spcAft>
              <a:defRPr sz="3151" kern="1200">
                <a:solidFill>
                  <a:schemeClr val="accent1"/>
                </a:solidFill>
                <a:latin typeface="+mj-lt"/>
                <a:ea typeface="MS PGothic" pitchFamily="34" charset="-128"/>
                <a:cs typeface="ＭＳ Ｐゴシック" charset="0"/>
              </a:defRPr>
            </a:lvl1pPr>
            <a:lvl2pPr algn="ctr" defTabSz="342874" rtl="0" eaLnBrk="1" fontAlgn="base" hangingPunct="1">
              <a:spcBef>
                <a:spcPct val="0"/>
              </a:spcBef>
              <a:spcAft>
                <a:spcPct val="0"/>
              </a:spcAft>
              <a:defRPr sz="3300">
                <a:solidFill>
                  <a:schemeClr val="tx1"/>
                </a:solidFill>
                <a:latin typeface="Arial" charset="0"/>
                <a:ea typeface="MS PGothic" pitchFamily="34" charset="-128"/>
                <a:cs typeface="ＭＳ Ｐゴシック" charset="0"/>
              </a:defRPr>
            </a:lvl2pPr>
            <a:lvl3pPr algn="ctr" defTabSz="342874" rtl="0" eaLnBrk="1" fontAlgn="base" hangingPunct="1">
              <a:spcBef>
                <a:spcPct val="0"/>
              </a:spcBef>
              <a:spcAft>
                <a:spcPct val="0"/>
              </a:spcAft>
              <a:defRPr sz="3300">
                <a:solidFill>
                  <a:schemeClr val="tx1"/>
                </a:solidFill>
                <a:latin typeface="Arial" charset="0"/>
                <a:ea typeface="MS PGothic" pitchFamily="34" charset="-128"/>
                <a:cs typeface="ＭＳ Ｐゴシック" charset="0"/>
              </a:defRPr>
            </a:lvl3pPr>
            <a:lvl4pPr algn="ctr" defTabSz="342874" rtl="0" eaLnBrk="1" fontAlgn="base" hangingPunct="1">
              <a:spcBef>
                <a:spcPct val="0"/>
              </a:spcBef>
              <a:spcAft>
                <a:spcPct val="0"/>
              </a:spcAft>
              <a:defRPr sz="3300">
                <a:solidFill>
                  <a:schemeClr val="tx1"/>
                </a:solidFill>
                <a:latin typeface="Arial" charset="0"/>
                <a:ea typeface="MS PGothic" pitchFamily="34" charset="-128"/>
                <a:cs typeface="ＭＳ Ｐゴシック" charset="0"/>
              </a:defRPr>
            </a:lvl4pPr>
            <a:lvl5pPr algn="ctr" defTabSz="342874" rtl="0" eaLnBrk="1" fontAlgn="base" hangingPunct="1">
              <a:spcBef>
                <a:spcPct val="0"/>
              </a:spcBef>
              <a:spcAft>
                <a:spcPct val="0"/>
              </a:spcAft>
              <a:defRPr sz="3300">
                <a:solidFill>
                  <a:schemeClr val="tx1"/>
                </a:solidFill>
                <a:latin typeface="Arial" charset="0"/>
                <a:ea typeface="MS PGothic" pitchFamily="34" charset="-128"/>
                <a:cs typeface="ＭＳ Ｐゴシック" charset="0"/>
              </a:defRPr>
            </a:lvl5pPr>
            <a:lvl6pPr marL="342874" algn="ctr" defTabSz="342874" rtl="0" eaLnBrk="1" fontAlgn="base" hangingPunct="1">
              <a:spcBef>
                <a:spcPct val="0"/>
              </a:spcBef>
              <a:spcAft>
                <a:spcPct val="0"/>
              </a:spcAft>
              <a:defRPr sz="3300">
                <a:solidFill>
                  <a:schemeClr val="tx1"/>
                </a:solidFill>
                <a:latin typeface="Calibri" charset="0"/>
                <a:ea typeface="ＭＳ Ｐゴシック" charset="0"/>
                <a:cs typeface="ＭＳ Ｐゴシック" charset="0"/>
              </a:defRPr>
            </a:lvl6pPr>
            <a:lvl7pPr marL="685749" algn="ctr" defTabSz="342874" rtl="0" eaLnBrk="1" fontAlgn="base" hangingPunct="1">
              <a:spcBef>
                <a:spcPct val="0"/>
              </a:spcBef>
              <a:spcAft>
                <a:spcPct val="0"/>
              </a:spcAft>
              <a:defRPr sz="3300">
                <a:solidFill>
                  <a:schemeClr val="tx1"/>
                </a:solidFill>
                <a:latin typeface="Calibri" charset="0"/>
                <a:ea typeface="ＭＳ Ｐゴシック" charset="0"/>
                <a:cs typeface="ＭＳ Ｐゴシック" charset="0"/>
              </a:defRPr>
            </a:lvl7pPr>
            <a:lvl8pPr marL="1028624" algn="ctr" defTabSz="342874" rtl="0" eaLnBrk="1" fontAlgn="base" hangingPunct="1">
              <a:spcBef>
                <a:spcPct val="0"/>
              </a:spcBef>
              <a:spcAft>
                <a:spcPct val="0"/>
              </a:spcAft>
              <a:defRPr sz="3300">
                <a:solidFill>
                  <a:schemeClr val="tx1"/>
                </a:solidFill>
                <a:latin typeface="Calibri" charset="0"/>
                <a:ea typeface="ＭＳ Ｐゴシック" charset="0"/>
                <a:cs typeface="ＭＳ Ｐゴシック" charset="0"/>
              </a:defRPr>
            </a:lvl8pPr>
            <a:lvl9pPr marL="1371498" algn="ctr" defTabSz="342874" rtl="0" eaLnBrk="1" fontAlgn="base" hangingPunct="1">
              <a:spcBef>
                <a:spcPct val="0"/>
              </a:spcBef>
              <a:spcAft>
                <a:spcPct val="0"/>
              </a:spcAft>
              <a:defRPr sz="3300">
                <a:solidFill>
                  <a:schemeClr val="tx1"/>
                </a:solidFill>
                <a:latin typeface="Calibri" charset="0"/>
                <a:ea typeface="ＭＳ Ｐゴシック" charset="0"/>
                <a:cs typeface="ＭＳ Ｐゴシック" charset="0"/>
              </a:defRPr>
            </a:lvl9pPr>
          </a:lstStyle>
          <a:p>
            <a:pPr algn="l">
              <a:lnSpc>
                <a:spcPct val="100000"/>
              </a:lnSpc>
            </a:pPr>
            <a:r>
              <a:rPr lang="en-US" altLang="zh-CN" sz="3200" b="1" dirty="0"/>
              <a:t>Responsible Disclosure</a:t>
            </a:r>
            <a:endParaRPr lang="en-SG" sz="2000" b="1" dirty="0"/>
          </a:p>
        </p:txBody>
      </p:sp>
      <p:sp>
        <p:nvSpPr>
          <p:cNvPr id="2" name="Title 1">
            <a:extLst>
              <a:ext uri="{FF2B5EF4-FFF2-40B4-BE49-F238E27FC236}">
                <a16:creationId xmlns:a16="http://schemas.microsoft.com/office/drawing/2014/main" id="{ED9DBDED-6981-2B0C-51CD-0D18BC7A5F9D}"/>
              </a:ext>
            </a:extLst>
          </p:cNvPr>
          <p:cNvSpPr txBox="1">
            <a:spLocks/>
          </p:cNvSpPr>
          <p:nvPr/>
        </p:nvSpPr>
        <p:spPr>
          <a:xfrm>
            <a:off x="7088777" y="550402"/>
            <a:ext cx="4257020" cy="842691"/>
          </a:xfrm>
        </p:spPr>
        <p:txBody>
          <a:bodyPr anchor="b">
            <a:noAutofit/>
          </a:bodyPr>
          <a:lstStyle>
            <a:lvl1pPr algn="ctr" defTabSz="342874" rtl="0" eaLnBrk="1" fontAlgn="base" hangingPunct="1">
              <a:lnSpc>
                <a:spcPts val="3780"/>
              </a:lnSpc>
              <a:spcBef>
                <a:spcPct val="0"/>
              </a:spcBef>
              <a:spcAft>
                <a:spcPct val="0"/>
              </a:spcAft>
              <a:defRPr sz="3151" kern="1200">
                <a:solidFill>
                  <a:schemeClr val="accent1"/>
                </a:solidFill>
                <a:latin typeface="+mj-lt"/>
                <a:ea typeface="MS PGothic" pitchFamily="34" charset="-128"/>
                <a:cs typeface="ＭＳ Ｐゴシック" charset="0"/>
              </a:defRPr>
            </a:lvl1pPr>
            <a:lvl2pPr algn="ctr" defTabSz="342874" rtl="0" eaLnBrk="1" fontAlgn="base" hangingPunct="1">
              <a:spcBef>
                <a:spcPct val="0"/>
              </a:spcBef>
              <a:spcAft>
                <a:spcPct val="0"/>
              </a:spcAft>
              <a:defRPr sz="3300">
                <a:solidFill>
                  <a:schemeClr val="tx1"/>
                </a:solidFill>
                <a:latin typeface="Arial" charset="0"/>
                <a:ea typeface="MS PGothic" pitchFamily="34" charset="-128"/>
                <a:cs typeface="ＭＳ Ｐゴシック" charset="0"/>
              </a:defRPr>
            </a:lvl2pPr>
            <a:lvl3pPr algn="ctr" defTabSz="342874" rtl="0" eaLnBrk="1" fontAlgn="base" hangingPunct="1">
              <a:spcBef>
                <a:spcPct val="0"/>
              </a:spcBef>
              <a:spcAft>
                <a:spcPct val="0"/>
              </a:spcAft>
              <a:defRPr sz="3300">
                <a:solidFill>
                  <a:schemeClr val="tx1"/>
                </a:solidFill>
                <a:latin typeface="Arial" charset="0"/>
                <a:ea typeface="MS PGothic" pitchFamily="34" charset="-128"/>
                <a:cs typeface="ＭＳ Ｐゴシック" charset="0"/>
              </a:defRPr>
            </a:lvl3pPr>
            <a:lvl4pPr algn="ctr" defTabSz="342874" rtl="0" eaLnBrk="1" fontAlgn="base" hangingPunct="1">
              <a:spcBef>
                <a:spcPct val="0"/>
              </a:spcBef>
              <a:spcAft>
                <a:spcPct val="0"/>
              </a:spcAft>
              <a:defRPr sz="3300">
                <a:solidFill>
                  <a:schemeClr val="tx1"/>
                </a:solidFill>
                <a:latin typeface="Arial" charset="0"/>
                <a:ea typeface="MS PGothic" pitchFamily="34" charset="-128"/>
                <a:cs typeface="ＭＳ Ｐゴシック" charset="0"/>
              </a:defRPr>
            </a:lvl4pPr>
            <a:lvl5pPr algn="ctr" defTabSz="342874" rtl="0" eaLnBrk="1" fontAlgn="base" hangingPunct="1">
              <a:spcBef>
                <a:spcPct val="0"/>
              </a:spcBef>
              <a:spcAft>
                <a:spcPct val="0"/>
              </a:spcAft>
              <a:defRPr sz="3300">
                <a:solidFill>
                  <a:schemeClr val="tx1"/>
                </a:solidFill>
                <a:latin typeface="Arial" charset="0"/>
                <a:ea typeface="MS PGothic" pitchFamily="34" charset="-128"/>
                <a:cs typeface="ＭＳ Ｐゴシック" charset="0"/>
              </a:defRPr>
            </a:lvl5pPr>
            <a:lvl6pPr marL="342874" algn="ctr" defTabSz="342874" rtl="0" eaLnBrk="1" fontAlgn="base" hangingPunct="1">
              <a:spcBef>
                <a:spcPct val="0"/>
              </a:spcBef>
              <a:spcAft>
                <a:spcPct val="0"/>
              </a:spcAft>
              <a:defRPr sz="3300">
                <a:solidFill>
                  <a:schemeClr val="tx1"/>
                </a:solidFill>
                <a:latin typeface="Calibri" charset="0"/>
                <a:ea typeface="ＭＳ Ｐゴシック" charset="0"/>
                <a:cs typeface="ＭＳ Ｐゴシック" charset="0"/>
              </a:defRPr>
            </a:lvl6pPr>
            <a:lvl7pPr marL="685749" algn="ctr" defTabSz="342874" rtl="0" eaLnBrk="1" fontAlgn="base" hangingPunct="1">
              <a:spcBef>
                <a:spcPct val="0"/>
              </a:spcBef>
              <a:spcAft>
                <a:spcPct val="0"/>
              </a:spcAft>
              <a:defRPr sz="3300">
                <a:solidFill>
                  <a:schemeClr val="tx1"/>
                </a:solidFill>
                <a:latin typeface="Calibri" charset="0"/>
                <a:ea typeface="ＭＳ Ｐゴシック" charset="0"/>
                <a:cs typeface="ＭＳ Ｐゴシック" charset="0"/>
              </a:defRPr>
            </a:lvl7pPr>
            <a:lvl8pPr marL="1028624" algn="ctr" defTabSz="342874" rtl="0" eaLnBrk="1" fontAlgn="base" hangingPunct="1">
              <a:spcBef>
                <a:spcPct val="0"/>
              </a:spcBef>
              <a:spcAft>
                <a:spcPct val="0"/>
              </a:spcAft>
              <a:defRPr sz="3300">
                <a:solidFill>
                  <a:schemeClr val="tx1"/>
                </a:solidFill>
                <a:latin typeface="Calibri" charset="0"/>
                <a:ea typeface="ＭＳ Ｐゴシック" charset="0"/>
                <a:cs typeface="ＭＳ Ｐゴシック" charset="0"/>
              </a:defRPr>
            </a:lvl8pPr>
            <a:lvl9pPr marL="1371498" algn="ctr" defTabSz="342874" rtl="0" eaLnBrk="1" fontAlgn="base" hangingPunct="1">
              <a:spcBef>
                <a:spcPct val="0"/>
              </a:spcBef>
              <a:spcAft>
                <a:spcPct val="0"/>
              </a:spcAft>
              <a:defRPr sz="3300">
                <a:solidFill>
                  <a:schemeClr val="tx1"/>
                </a:solidFill>
                <a:latin typeface="Calibri" charset="0"/>
                <a:ea typeface="ＭＳ Ｐゴシック" charset="0"/>
                <a:cs typeface="ＭＳ Ｐゴシック" charset="0"/>
              </a:defRPr>
            </a:lvl9pPr>
          </a:lstStyle>
          <a:p>
            <a:pPr algn="r"/>
            <a:r>
              <a:rPr lang="zh-CN" altLang="en-US" sz="2800" b="1" dirty="0">
                <a:latin typeface="+mn-ea"/>
                <a:ea typeface="+mn-ea"/>
              </a:rPr>
              <a:t>漏洞披露</a:t>
            </a:r>
            <a:endParaRPr lang="en-SG" sz="1200" b="1" dirty="0">
              <a:latin typeface="+mn-ea"/>
              <a:ea typeface="+mn-ea"/>
            </a:endParaRPr>
          </a:p>
        </p:txBody>
      </p:sp>
      <p:sp>
        <p:nvSpPr>
          <p:cNvPr id="8" name="TextBox 7">
            <a:extLst>
              <a:ext uri="{FF2B5EF4-FFF2-40B4-BE49-F238E27FC236}">
                <a16:creationId xmlns:a16="http://schemas.microsoft.com/office/drawing/2014/main" id="{FA9C8BDE-EB31-4175-59C3-3F4F9C1584F4}"/>
              </a:ext>
            </a:extLst>
          </p:cNvPr>
          <p:cNvSpPr txBox="1"/>
          <p:nvPr/>
        </p:nvSpPr>
        <p:spPr>
          <a:xfrm>
            <a:off x="954498" y="4997281"/>
            <a:ext cx="7179851" cy="584775"/>
          </a:xfrm>
          <a:prstGeom prst="rect">
            <a:avLst/>
          </a:prstGeom>
          <a:solidFill>
            <a:schemeClr val="bg1">
              <a:lumMod val="95000"/>
            </a:schemeClr>
          </a:solidFill>
        </p:spPr>
        <p:txBody>
          <a:bodyPr wrap="square" rtlCol="0">
            <a:spAutoFit/>
          </a:bodyPr>
          <a:lstStyle/>
          <a:p>
            <a:r>
              <a:rPr lang="zh-CN" altLang="en-US" sz="1600" dirty="0">
                <a:solidFill>
                  <a:srgbClr val="033F7D"/>
                </a:solidFill>
                <a:latin typeface="+mn-ea"/>
                <a:ea typeface="+mn-ea"/>
              </a:rPr>
              <a:t>我们已经向相关厂商披露了所有发现的漏洞，并在公开之前保密不少于</a:t>
            </a:r>
            <a:r>
              <a:rPr lang="en-AU" altLang="zh-CN" sz="1600" dirty="0">
                <a:solidFill>
                  <a:srgbClr val="033F7D"/>
                </a:solidFill>
                <a:latin typeface="+mn-ea"/>
                <a:ea typeface="+mn-ea"/>
              </a:rPr>
              <a:t>90</a:t>
            </a:r>
            <a:r>
              <a:rPr lang="zh-CN" altLang="en-US" sz="1600" dirty="0">
                <a:solidFill>
                  <a:srgbClr val="033F7D"/>
                </a:solidFill>
                <a:latin typeface="+mn-ea"/>
                <a:ea typeface="+mn-ea"/>
              </a:rPr>
              <a:t>天。</a:t>
            </a:r>
            <a:endParaRPr lang="en-AU" altLang="zh-CN" sz="1600" dirty="0">
              <a:solidFill>
                <a:srgbClr val="033F7D"/>
              </a:solidFill>
              <a:latin typeface="+mn-ea"/>
              <a:ea typeface="+mn-ea"/>
            </a:endParaRPr>
          </a:p>
          <a:p>
            <a:r>
              <a:rPr lang="zh-CN" altLang="en-US" sz="1600" dirty="0">
                <a:solidFill>
                  <a:srgbClr val="033F7D"/>
                </a:solidFill>
                <a:latin typeface="+mn-ea"/>
                <a:ea typeface="+mn-ea"/>
              </a:rPr>
              <a:t>截止目前我们共收到</a:t>
            </a:r>
            <a:r>
              <a:rPr lang="en-AU" altLang="zh-CN" sz="1600" dirty="0">
                <a:solidFill>
                  <a:srgbClr val="033F7D"/>
                </a:solidFill>
                <a:latin typeface="+mn-ea"/>
                <a:ea typeface="+mn-ea"/>
              </a:rPr>
              <a:t>8</a:t>
            </a:r>
            <a:r>
              <a:rPr lang="zh-CN" altLang="en-US" sz="1600" dirty="0">
                <a:solidFill>
                  <a:srgbClr val="033F7D"/>
                </a:solidFill>
                <a:latin typeface="+mn-ea"/>
                <a:ea typeface="+mn-ea"/>
              </a:rPr>
              <a:t>个</a:t>
            </a:r>
            <a:r>
              <a:rPr lang="en-US" altLang="zh-CN" sz="1600" dirty="0">
                <a:solidFill>
                  <a:srgbClr val="033F7D"/>
                </a:solidFill>
                <a:latin typeface="+mn-ea"/>
                <a:ea typeface="+mn-ea"/>
              </a:rPr>
              <a:t>CVE</a:t>
            </a:r>
            <a:r>
              <a:rPr lang="zh-CN" altLang="en-US" sz="1600" dirty="0">
                <a:solidFill>
                  <a:srgbClr val="033F7D"/>
                </a:solidFill>
                <a:latin typeface="+mn-ea"/>
                <a:ea typeface="+mn-ea"/>
              </a:rPr>
              <a:t>注册漏洞。</a:t>
            </a:r>
            <a:endParaRPr lang="en-AU" altLang="zh-CN" sz="1600" dirty="0">
              <a:solidFill>
                <a:srgbClr val="033F7D"/>
              </a:solidFill>
              <a:latin typeface="+mn-ea"/>
              <a:ea typeface="+mn-ea"/>
            </a:endParaRPr>
          </a:p>
        </p:txBody>
      </p:sp>
    </p:spTree>
    <p:extLst>
      <p:ext uri="{BB962C8B-B14F-4D97-AF65-F5344CB8AC3E}">
        <p14:creationId xmlns:p14="http://schemas.microsoft.com/office/powerpoint/2010/main" val="229927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168464-A5CE-CF07-CCC8-9F3B05377D18}"/>
              </a:ext>
            </a:extLst>
          </p:cNvPr>
          <p:cNvSpPr>
            <a:spLocks noGrp="1"/>
          </p:cNvSpPr>
          <p:nvPr>
            <p:ph type="title"/>
          </p:nvPr>
        </p:nvSpPr>
        <p:spPr>
          <a:xfrm>
            <a:off x="912973" y="988556"/>
            <a:ext cx="8076511" cy="918103"/>
          </a:xfrm>
        </p:spPr>
        <p:txBody>
          <a:bodyPr/>
          <a:lstStyle/>
          <a:p>
            <a:pPr algn="l"/>
            <a:r>
              <a:rPr lang="en-US" sz="3200" b="1" dirty="0"/>
              <a:t>Conclusion</a:t>
            </a:r>
            <a:br>
              <a:rPr lang="en-US" sz="3200" dirty="0"/>
            </a:br>
            <a:endParaRPr lang="en-SG" sz="1400" dirty="0"/>
          </a:p>
        </p:txBody>
      </p:sp>
      <p:sp>
        <p:nvSpPr>
          <p:cNvPr id="3" name="Text Placeholder 2">
            <a:extLst>
              <a:ext uri="{FF2B5EF4-FFF2-40B4-BE49-F238E27FC236}">
                <a16:creationId xmlns:a16="http://schemas.microsoft.com/office/drawing/2014/main" id="{22F73B70-E36B-5B04-0C56-31FDD0E0D714}"/>
              </a:ext>
            </a:extLst>
          </p:cNvPr>
          <p:cNvSpPr>
            <a:spLocks noGrp="1"/>
          </p:cNvSpPr>
          <p:nvPr>
            <p:ph type="body" sz="quarter" idx="10"/>
          </p:nvPr>
        </p:nvSpPr>
        <p:spPr>
          <a:xfrm>
            <a:off x="1097280" y="1725684"/>
            <a:ext cx="10181747" cy="3724386"/>
          </a:xfrm>
        </p:spPr>
        <p:txBody>
          <a:bodyPr>
            <a:noAutofit/>
          </a:bodyPr>
          <a:lstStyle/>
          <a:p>
            <a:pPr marL="457200" indent="-457200">
              <a:lnSpc>
                <a:spcPct val="150000"/>
              </a:lnSpc>
              <a:spcBef>
                <a:spcPts val="0"/>
              </a:spcBef>
              <a:buFont typeface="Arial" panose="020B0604020202020204" pitchFamily="34" charset="0"/>
              <a:buChar char="•"/>
            </a:pPr>
            <a:r>
              <a:rPr lang="en-US" altLang="zh-CN" sz="2200" dirty="0">
                <a:solidFill>
                  <a:schemeClr val="tx1"/>
                </a:solidFill>
              </a:rPr>
              <a:t>A</a:t>
            </a:r>
            <a:r>
              <a:rPr lang="zh-CN" altLang="en-US" sz="2200" dirty="0">
                <a:solidFill>
                  <a:schemeClr val="tx1"/>
                </a:solidFill>
              </a:rPr>
              <a:t> </a:t>
            </a:r>
            <a:r>
              <a:rPr lang="en-US" sz="2200" dirty="0">
                <a:solidFill>
                  <a:schemeClr val="tx1"/>
                </a:solidFill>
              </a:rPr>
              <a:t>comprehensive study to understand OS-level UUI protection. </a:t>
            </a:r>
          </a:p>
          <a:p>
            <a:pPr marL="457200" indent="-457200">
              <a:lnSpc>
                <a:spcPct val="150000"/>
              </a:lnSpc>
              <a:spcBef>
                <a:spcPts val="0"/>
              </a:spcBef>
              <a:buFont typeface="Arial" panose="020B0604020202020204" pitchFamily="34" charset="0"/>
              <a:buChar char="•"/>
            </a:pPr>
            <a:endParaRPr lang="en-US" sz="2200" dirty="0">
              <a:solidFill>
                <a:schemeClr val="tx1"/>
              </a:solidFill>
            </a:endParaRPr>
          </a:p>
          <a:p>
            <a:pPr marL="457200" indent="-457200">
              <a:lnSpc>
                <a:spcPct val="150000"/>
              </a:lnSpc>
              <a:spcBef>
                <a:spcPts val="0"/>
              </a:spcBef>
              <a:buFont typeface="Arial" panose="020B0604020202020204" pitchFamily="34" charset="0"/>
              <a:buChar char="•"/>
            </a:pPr>
            <a:r>
              <a:rPr lang="en-US" sz="2200" dirty="0">
                <a:solidFill>
                  <a:schemeClr val="tx1"/>
                </a:solidFill>
              </a:rPr>
              <a:t>A systematic assessment approach</a:t>
            </a:r>
            <a:r>
              <a:rPr lang="zh-CN" altLang="en-US" sz="2200" dirty="0">
                <a:solidFill>
                  <a:schemeClr val="tx1"/>
                </a:solidFill>
              </a:rPr>
              <a:t> </a:t>
            </a:r>
            <a:r>
              <a:rPr lang="en-SG" altLang="zh-CN" sz="2200" dirty="0">
                <a:solidFill>
                  <a:schemeClr val="tx1"/>
                </a:solidFill>
              </a:rPr>
              <a:t>to explore undocumented channels</a:t>
            </a:r>
            <a:r>
              <a:rPr lang="en-US" sz="2200" dirty="0">
                <a:solidFill>
                  <a:schemeClr val="tx1"/>
                </a:solidFill>
              </a:rPr>
              <a:t>. </a:t>
            </a:r>
          </a:p>
          <a:p>
            <a:pPr marL="457200" indent="-457200">
              <a:lnSpc>
                <a:spcPct val="150000"/>
              </a:lnSpc>
              <a:spcBef>
                <a:spcPts val="0"/>
              </a:spcBef>
              <a:buFont typeface="Arial" panose="020B0604020202020204" pitchFamily="34" charset="0"/>
              <a:buChar char="•"/>
            </a:pPr>
            <a:endParaRPr lang="en-US" sz="2200" dirty="0">
              <a:solidFill>
                <a:schemeClr val="tx1"/>
              </a:solidFill>
            </a:endParaRPr>
          </a:p>
          <a:p>
            <a:pPr marL="457200" indent="-457200">
              <a:lnSpc>
                <a:spcPct val="150000"/>
              </a:lnSpc>
              <a:spcBef>
                <a:spcPts val="0"/>
              </a:spcBef>
              <a:buFont typeface="Arial" panose="020B0604020202020204" pitchFamily="34" charset="0"/>
              <a:buChar char="•"/>
            </a:pPr>
            <a:r>
              <a:rPr lang="en-US" sz="2200" dirty="0">
                <a:solidFill>
                  <a:schemeClr val="tx1"/>
                </a:solidFill>
              </a:rPr>
              <a:t>Revealing the status quo of UUI protection</a:t>
            </a:r>
            <a:r>
              <a:rPr lang="zh-CN" altLang="en-US" sz="2200" dirty="0">
                <a:solidFill>
                  <a:schemeClr val="tx1"/>
                </a:solidFill>
              </a:rPr>
              <a:t> </a:t>
            </a:r>
            <a:r>
              <a:rPr lang="en-SG" altLang="zh-CN" sz="2200" dirty="0">
                <a:solidFill>
                  <a:schemeClr val="tx1"/>
                </a:solidFill>
              </a:rPr>
              <a:t>on latest versions of Android</a:t>
            </a:r>
            <a:r>
              <a:rPr lang="en-US" sz="2200" dirty="0">
                <a:solidFill>
                  <a:schemeClr val="tx1"/>
                </a:solidFill>
              </a:rPr>
              <a:t>. </a:t>
            </a:r>
          </a:p>
        </p:txBody>
      </p:sp>
      <p:sp>
        <p:nvSpPr>
          <p:cNvPr id="4" name="Slide Number Placeholder 3">
            <a:extLst>
              <a:ext uri="{FF2B5EF4-FFF2-40B4-BE49-F238E27FC236}">
                <a16:creationId xmlns:a16="http://schemas.microsoft.com/office/drawing/2014/main" id="{447413A7-8B53-67D4-F94A-E9A01B348F3B}"/>
              </a:ext>
            </a:extLst>
          </p:cNvPr>
          <p:cNvSpPr>
            <a:spLocks noGrp="1"/>
          </p:cNvSpPr>
          <p:nvPr>
            <p:ph type="sldNum" sz="quarter" idx="13"/>
          </p:nvPr>
        </p:nvSpPr>
        <p:spPr/>
        <p:txBody>
          <a:bodyPr/>
          <a:lstStyle/>
          <a:p>
            <a:fld id="{71C63AB4-6DC0-4902-8E9D-B5377E74E401}" type="slidenum">
              <a:rPr lang="en-SG" smtClean="0"/>
              <a:t>32</a:t>
            </a:fld>
            <a:endParaRPr lang="en-SG"/>
          </a:p>
        </p:txBody>
      </p:sp>
      <p:sp>
        <p:nvSpPr>
          <p:cNvPr id="5" name="Title 1">
            <a:extLst>
              <a:ext uri="{FF2B5EF4-FFF2-40B4-BE49-F238E27FC236}">
                <a16:creationId xmlns:a16="http://schemas.microsoft.com/office/drawing/2014/main" id="{07E5AC64-8F20-D823-BAC4-0F4EBCFDC6E6}"/>
              </a:ext>
            </a:extLst>
          </p:cNvPr>
          <p:cNvSpPr txBox="1">
            <a:spLocks/>
          </p:cNvSpPr>
          <p:nvPr/>
        </p:nvSpPr>
        <p:spPr>
          <a:xfrm>
            <a:off x="7022007" y="604916"/>
            <a:ext cx="4257020" cy="842691"/>
          </a:xfrm>
        </p:spPr>
        <p:txBody>
          <a:bodyPr anchor="b">
            <a:noAutofit/>
          </a:bodyPr>
          <a:lstStyle>
            <a:lvl1pPr algn="ctr" defTabSz="342874" rtl="0" eaLnBrk="1" fontAlgn="base" hangingPunct="1">
              <a:lnSpc>
                <a:spcPts val="3780"/>
              </a:lnSpc>
              <a:spcBef>
                <a:spcPct val="0"/>
              </a:spcBef>
              <a:spcAft>
                <a:spcPct val="0"/>
              </a:spcAft>
              <a:defRPr sz="3151" kern="1200">
                <a:solidFill>
                  <a:schemeClr val="accent1"/>
                </a:solidFill>
                <a:latin typeface="+mj-lt"/>
                <a:ea typeface="MS PGothic" pitchFamily="34" charset="-128"/>
                <a:cs typeface="ＭＳ Ｐゴシック" charset="0"/>
              </a:defRPr>
            </a:lvl1pPr>
            <a:lvl2pPr algn="ctr" defTabSz="342874" rtl="0" eaLnBrk="1" fontAlgn="base" hangingPunct="1">
              <a:spcBef>
                <a:spcPct val="0"/>
              </a:spcBef>
              <a:spcAft>
                <a:spcPct val="0"/>
              </a:spcAft>
              <a:defRPr sz="3300">
                <a:solidFill>
                  <a:schemeClr val="tx1"/>
                </a:solidFill>
                <a:latin typeface="Arial" charset="0"/>
                <a:ea typeface="MS PGothic" pitchFamily="34" charset="-128"/>
                <a:cs typeface="ＭＳ Ｐゴシック" charset="0"/>
              </a:defRPr>
            </a:lvl2pPr>
            <a:lvl3pPr algn="ctr" defTabSz="342874" rtl="0" eaLnBrk="1" fontAlgn="base" hangingPunct="1">
              <a:spcBef>
                <a:spcPct val="0"/>
              </a:spcBef>
              <a:spcAft>
                <a:spcPct val="0"/>
              </a:spcAft>
              <a:defRPr sz="3300">
                <a:solidFill>
                  <a:schemeClr val="tx1"/>
                </a:solidFill>
                <a:latin typeface="Arial" charset="0"/>
                <a:ea typeface="MS PGothic" pitchFamily="34" charset="-128"/>
                <a:cs typeface="ＭＳ Ｐゴシック" charset="0"/>
              </a:defRPr>
            </a:lvl3pPr>
            <a:lvl4pPr algn="ctr" defTabSz="342874" rtl="0" eaLnBrk="1" fontAlgn="base" hangingPunct="1">
              <a:spcBef>
                <a:spcPct val="0"/>
              </a:spcBef>
              <a:spcAft>
                <a:spcPct val="0"/>
              </a:spcAft>
              <a:defRPr sz="3300">
                <a:solidFill>
                  <a:schemeClr val="tx1"/>
                </a:solidFill>
                <a:latin typeface="Arial" charset="0"/>
                <a:ea typeface="MS PGothic" pitchFamily="34" charset="-128"/>
                <a:cs typeface="ＭＳ Ｐゴシック" charset="0"/>
              </a:defRPr>
            </a:lvl4pPr>
            <a:lvl5pPr algn="ctr" defTabSz="342874" rtl="0" eaLnBrk="1" fontAlgn="base" hangingPunct="1">
              <a:spcBef>
                <a:spcPct val="0"/>
              </a:spcBef>
              <a:spcAft>
                <a:spcPct val="0"/>
              </a:spcAft>
              <a:defRPr sz="3300">
                <a:solidFill>
                  <a:schemeClr val="tx1"/>
                </a:solidFill>
                <a:latin typeface="Arial" charset="0"/>
                <a:ea typeface="MS PGothic" pitchFamily="34" charset="-128"/>
                <a:cs typeface="ＭＳ Ｐゴシック" charset="0"/>
              </a:defRPr>
            </a:lvl5pPr>
            <a:lvl6pPr marL="342874" algn="ctr" defTabSz="342874" rtl="0" eaLnBrk="1" fontAlgn="base" hangingPunct="1">
              <a:spcBef>
                <a:spcPct val="0"/>
              </a:spcBef>
              <a:spcAft>
                <a:spcPct val="0"/>
              </a:spcAft>
              <a:defRPr sz="3300">
                <a:solidFill>
                  <a:schemeClr val="tx1"/>
                </a:solidFill>
                <a:latin typeface="Calibri" charset="0"/>
                <a:ea typeface="ＭＳ Ｐゴシック" charset="0"/>
                <a:cs typeface="ＭＳ Ｐゴシック" charset="0"/>
              </a:defRPr>
            </a:lvl6pPr>
            <a:lvl7pPr marL="685749" algn="ctr" defTabSz="342874" rtl="0" eaLnBrk="1" fontAlgn="base" hangingPunct="1">
              <a:spcBef>
                <a:spcPct val="0"/>
              </a:spcBef>
              <a:spcAft>
                <a:spcPct val="0"/>
              </a:spcAft>
              <a:defRPr sz="3300">
                <a:solidFill>
                  <a:schemeClr val="tx1"/>
                </a:solidFill>
                <a:latin typeface="Calibri" charset="0"/>
                <a:ea typeface="ＭＳ Ｐゴシック" charset="0"/>
                <a:cs typeface="ＭＳ Ｐゴシック" charset="0"/>
              </a:defRPr>
            </a:lvl7pPr>
            <a:lvl8pPr marL="1028624" algn="ctr" defTabSz="342874" rtl="0" eaLnBrk="1" fontAlgn="base" hangingPunct="1">
              <a:spcBef>
                <a:spcPct val="0"/>
              </a:spcBef>
              <a:spcAft>
                <a:spcPct val="0"/>
              </a:spcAft>
              <a:defRPr sz="3300">
                <a:solidFill>
                  <a:schemeClr val="tx1"/>
                </a:solidFill>
                <a:latin typeface="Calibri" charset="0"/>
                <a:ea typeface="ＭＳ Ｐゴシック" charset="0"/>
                <a:cs typeface="ＭＳ Ｐゴシック" charset="0"/>
              </a:defRPr>
            </a:lvl8pPr>
            <a:lvl9pPr marL="1371498" algn="ctr" defTabSz="342874" rtl="0" eaLnBrk="1" fontAlgn="base" hangingPunct="1">
              <a:spcBef>
                <a:spcPct val="0"/>
              </a:spcBef>
              <a:spcAft>
                <a:spcPct val="0"/>
              </a:spcAft>
              <a:defRPr sz="3300">
                <a:solidFill>
                  <a:schemeClr val="tx1"/>
                </a:solidFill>
                <a:latin typeface="Calibri" charset="0"/>
                <a:ea typeface="ＭＳ Ｐゴシック" charset="0"/>
                <a:cs typeface="ＭＳ Ｐゴシック" charset="0"/>
              </a:defRPr>
            </a:lvl9pPr>
          </a:lstStyle>
          <a:p>
            <a:pPr algn="r"/>
            <a:r>
              <a:rPr lang="zh-CN" altLang="en-US" sz="2800" b="1" dirty="0">
                <a:latin typeface="+mn-ea"/>
                <a:ea typeface="+mn-ea"/>
              </a:rPr>
              <a:t>总结</a:t>
            </a:r>
            <a:endParaRPr lang="en-SG" sz="1200" b="1" dirty="0">
              <a:latin typeface="+mn-ea"/>
              <a:ea typeface="+mn-ea"/>
            </a:endParaRPr>
          </a:p>
        </p:txBody>
      </p:sp>
      <p:sp>
        <p:nvSpPr>
          <p:cNvPr id="6" name="TextBox 5">
            <a:extLst>
              <a:ext uri="{FF2B5EF4-FFF2-40B4-BE49-F238E27FC236}">
                <a16:creationId xmlns:a16="http://schemas.microsoft.com/office/drawing/2014/main" id="{488360B0-6C68-C71D-01D7-3258E0EC4AD5}"/>
              </a:ext>
            </a:extLst>
          </p:cNvPr>
          <p:cNvSpPr txBox="1"/>
          <p:nvPr/>
        </p:nvSpPr>
        <p:spPr>
          <a:xfrm>
            <a:off x="1722480" y="2343761"/>
            <a:ext cx="5402220" cy="369332"/>
          </a:xfrm>
          <a:prstGeom prst="rect">
            <a:avLst/>
          </a:prstGeom>
          <a:solidFill>
            <a:schemeClr val="bg1">
              <a:lumMod val="95000"/>
            </a:schemeClr>
          </a:solidFill>
        </p:spPr>
        <p:txBody>
          <a:bodyPr wrap="square" rtlCol="0">
            <a:spAutoFit/>
          </a:bodyPr>
          <a:lstStyle/>
          <a:p>
            <a:r>
              <a:rPr lang="zh-CN" altLang="en-US" sz="1800" dirty="0">
                <a:solidFill>
                  <a:srgbClr val="033F7D"/>
                </a:solidFill>
                <a:latin typeface="+mn-ea"/>
                <a:ea typeface="+mn-ea"/>
              </a:rPr>
              <a:t>深入地理解和探讨</a:t>
            </a:r>
            <a:r>
              <a:rPr lang="en-US" altLang="zh-CN" sz="1800" dirty="0">
                <a:solidFill>
                  <a:srgbClr val="033F7D"/>
                </a:solidFill>
                <a:latin typeface="+mn-ea"/>
                <a:ea typeface="+mn-ea"/>
              </a:rPr>
              <a:t>Android</a:t>
            </a:r>
            <a:r>
              <a:rPr lang="zh-CN" altLang="en-US" sz="1800" dirty="0">
                <a:solidFill>
                  <a:srgbClr val="033F7D"/>
                </a:solidFill>
                <a:latin typeface="+mn-ea"/>
                <a:ea typeface="+mn-ea"/>
              </a:rPr>
              <a:t>生态中系统级</a:t>
            </a:r>
            <a:r>
              <a:rPr lang="en-US" altLang="zh-CN" sz="1800" dirty="0">
                <a:solidFill>
                  <a:srgbClr val="033F7D"/>
                </a:solidFill>
                <a:latin typeface="+mn-ea"/>
                <a:ea typeface="+mn-ea"/>
              </a:rPr>
              <a:t>UUI</a:t>
            </a:r>
            <a:r>
              <a:rPr lang="zh-CN" altLang="en-US" sz="1800" dirty="0">
                <a:solidFill>
                  <a:srgbClr val="033F7D"/>
                </a:solidFill>
                <a:latin typeface="+mn-ea"/>
                <a:ea typeface="+mn-ea"/>
              </a:rPr>
              <a:t>保护</a:t>
            </a:r>
            <a:endParaRPr lang="en-AU" altLang="zh-CN" sz="1800" dirty="0">
              <a:solidFill>
                <a:srgbClr val="033F7D"/>
              </a:solidFill>
              <a:latin typeface="+mn-ea"/>
              <a:ea typeface="+mn-ea"/>
            </a:endParaRPr>
          </a:p>
        </p:txBody>
      </p:sp>
      <p:sp>
        <p:nvSpPr>
          <p:cNvPr id="7" name="TextBox 6">
            <a:extLst>
              <a:ext uri="{FF2B5EF4-FFF2-40B4-BE49-F238E27FC236}">
                <a16:creationId xmlns:a16="http://schemas.microsoft.com/office/drawing/2014/main" id="{2EC92B28-4FE1-9255-9DF2-C00DAC5939B6}"/>
              </a:ext>
            </a:extLst>
          </p:cNvPr>
          <p:cNvSpPr txBox="1"/>
          <p:nvPr/>
        </p:nvSpPr>
        <p:spPr>
          <a:xfrm>
            <a:off x="1722480" y="3309032"/>
            <a:ext cx="5402220" cy="369332"/>
          </a:xfrm>
          <a:prstGeom prst="rect">
            <a:avLst/>
          </a:prstGeom>
          <a:solidFill>
            <a:schemeClr val="bg1">
              <a:lumMod val="95000"/>
            </a:schemeClr>
          </a:solidFill>
        </p:spPr>
        <p:txBody>
          <a:bodyPr wrap="square" rtlCol="0">
            <a:spAutoFit/>
          </a:bodyPr>
          <a:lstStyle/>
          <a:p>
            <a:r>
              <a:rPr lang="zh-CN" altLang="en-US" sz="1800" dirty="0">
                <a:solidFill>
                  <a:srgbClr val="033F7D"/>
                </a:solidFill>
                <a:latin typeface="+mn-ea"/>
                <a:ea typeface="+mn-ea"/>
              </a:rPr>
              <a:t>系统性地探索非文档记录的访问渠道</a:t>
            </a:r>
            <a:endParaRPr lang="en-AU" altLang="zh-CN" sz="1800" dirty="0">
              <a:solidFill>
                <a:srgbClr val="033F7D"/>
              </a:solidFill>
              <a:latin typeface="+mn-ea"/>
              <a:ea typeface="+mn-ea"/>
            </a:endParaRPr>
          </a:p>
        </p:txBody>
      </p:sp>
      <p:sp>
        <p:nvSpPr>
          <p:cNvPr id="8" name="TextBox 7">
            <a:extLst>
              <a:ext uri="{FF2B5EF4-FFF2-40B4-BE49-F238E27FC236}">
                <a16:creationId xmlns:a16="http://schemas.microsoft.com/office/drawing/2014/main" id="{43ED2217-27E3-A970-80B8-E0A4430EF7B5}"/>
              </a:ext>
            </a:extLst>
          </p:cNvPr>
          <p:cNvSpPr txBox="1"/>
          <p:nvPr/>
        </p:nvSpPr>
        <p:spPr>
          <a:xfrm>
            <a:off x="1722480" y="4325005"/>
            <a:ext cx="5402220" cy="369332"/>
          </a:xfrm>
          <a:prstGeom prst="rect">
            <a:avLst/>
          </a:prstGeom>
          <a:solidFill>
            <a:schemeClr val="bg1">
              <a:lumMod val="95000"/>
            </a:schemeClr>
          </a:solidFill>
        </p:spPr>
        <p:txBody>
          <a:bodyPr wrap="square" rtlCol="0">
            <a:spAutoFit/>
          </a:bodyPr>
          <a:lstStyle/>
          <a:p>
            <a:r>
              <a:rPr lang="zh-CN" altLang="en-US" sz="1800" dirty="0">
                <a:solidFill>
                  <a:srgbClr val="033F7D"/>
                </a:solidFill>
                <a:latin typeface="+mn-ea"/>
                <a:ea typeface="+mn-ea"/>
              </a:rPr>
              <a:t>展示了最新版本</a:t>
            </a:r>
            <a:r>
              <a:rPr lang="en-US" altLang="zh-CN" sz="1800" dirty="0">
                <a:solidFill>
                  <a:srgbClr val="033F7D"/>
                </a:solidFill>
                <a:latin typeface="+mn-ea"/>
                <a:ea typeface="+mn-ea"/>
              </a:rPr>
              <a:t>Android</a:t>
            </a:r>
            <a:r>
              <a:rPr lang="zh-CN" altLang="en-US" sz="1800" dirty="0">
                <a:solidFill>
                  <a:srgbClr val="033F7D"/>
                </a:solidFill>
                <a:latin typeface="+mn-ea"/>
                <a:ea typeface="+mn-ea"/>
              </a:rPr>
              <a:t>系统中对于</a:t>
            </a:r>
            <a:r>
              <a:rPr lang="en-US" altLang="zh-CN" sz="1800" dirty="0">
                <a:solidFill>
                  <a:srgbClr val="033F7D"/>
                </a:solidFill>
                <a:latin typeface="+mn-ea"/>
                <a:ea typeface="+mn-ea"/>
              </a:rPr>
              <a:t>UUI</a:t>
            </a:r>
            <a:r>
              <a:rPr lang="zh-CN" altLang="en-US" sz="1800" dirty="0">
                <a:solidFill>
                  <a:srgbClr val="033F7D"/>
                </a:solidFill>
                <a:latin typeface="+mn-ea"/>
                <a:ea typeface="+mn-ea"/>
              </a:rPr>
              <a:t>保护的现状</a:t>
            </a:r>
            <a:endParaRPr lang="en-AU" altLang="zh-CN" sz="1800" dirty="0">
              <a:solidFill>
                <a:srgbClr val="033F7D"/>
              </a:solidFill>
              <a:latin typeface="+mn-ea"/>
              <a:ea typeface="+mn-ea"/>
            </a:endParaRPr>
          </a:p>
        </p:txBody>
      </p:sp>
    </p:spTree>
    <p:extLst>
      <p:ext uri="{BB962C8B-B14F-4D97-AF65-F5344CB8AC3E}">
        <p14:creationId xmlns:p14="http://schemas.microsoft.com/office/powerpoint/2010/main" val="4595948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681EE9-99FF-163F-7129-03C73584B572}"/>
              </a:ext>
            </a:extLst>
          </p:cNvPr>
          <p:cNvSpPr>
            <a:spLocks noGrp="1"/>
          </p:cNvSpPr>
          <p:nvPr>
            <p:ph type="title"/>
          </p:nvPr>
        </p:nvSpPr>
        <p:spPr>
          <a:xfrm>
            <a:off x="1150803" y="493221"/>
            <a:ext cx="5051396" cy="720081"/>
          </a:xfrm>
        </p:spPr>
        <p:txBody>
          <a:bodyPr/>
          <a:lstStyle/>
          <a:p>
            <a:pPr algn="l"/>
            <a:r>
              <a:rPr lang="en-SG" sz="3200" b="1" dirty="0"/>
              <a:t>Contacts</a:t>
            </a:r>
            <a:endParaRPr lang="en-SG" sz="4400" b="1" dirty="0"/>
          </a:p>
        </p:txBody>
      </p:sp>
      <p:sp>
        <p:nvSpPr>
          <p:cNvPr id="3" name="Text Placeholder 2">
            <a:extLst>
              <a:ext uri="{FF2B5EF4-FFF2-40B4-BE49-F238E27FC236}">
                <a16:creationId xmlns:a16="http://schemas.microsoft.com/office/drawing/2014/main" id="{9E552910-B127-D270-6416-E4ADC90BC8CF}"/>
              </a:ext>
            </a:extLst>
          </p:cNvPr>
          <p:cNvSpPr>
            <a:spLocks noGrp="1"/>
          </p:cNvSpPr>
          <p:nvPr>
            <p:ph type="body" sz="quarter" idx="10"/>
          </p:nvPr>
        </p:nvSpPr>
        <p:spPr>
          <a:xfrm>
            <a:off x="1150803" y="1501380"/>
            <a:ext cx="8170618" cy="790400"/>
          </a:xfrm>
        </p:spPr>
        <p:txBody>
          <a:bodyPr>
            <a:noAutofit/>
          </a:bodyPr>
          <a:lstStyle/>
          <a:p>
            <a:r>
              <a:rPr lang="en-US" sz="1800" dirty="0"/>
              <a:t>Should you have any questions, please feel free to contact us:</a:t>
            </a:r>
            <a:endParaRPr lang="en-SG" sz="1800" dirty="0"/>
          </a:p>
        </p:txBody>
      </p:sp>
      <p:sp>
        <p:nvSpPr>
          <p:cNvPr id="4" name="Text Placeholder 3">
            <a:extLst>
              <a:ext uri="{FF2B5EF4-FFF2-40B4-BE49-F238E27FC236}">
                <a16:creationId xmlns:a16="http://schemas.microsoft.com/office/drawing/2014/main" id="{03BAE56A-5328-8C78-63D0-6CCAA178F4CD}"/>
              </a:ext>
            </a:extLst>
          </p:cNvPr>
          <p:cNvSpPr>
            <a:spLocks noGrp="1"/>
          </p:cNvSpPr>
          <p:nvPr>
            <p:ph type="body" sz="quarter" idx="11"/>
          </p:nvPr>
        </p:nvSpPr>
        <p:spPr>
          <a:xfrm>
            <a:off x="1643670" y="3425443"/>
            <a:ext cx="5425774" cy="231807"/>
          </a:xfrm>
        </p:spPr>
        <p:txBody>
          <a:bodyPr>
            <a:noAutofit/>
          </a:bodyPr>
          <a:lstStyle/>
          <a:p>
            <a:r>
              <a:rPr lang="en-SG" sz="1600" i="1" dirty="0"/>
              <a:t>Jin Song Dong, NUS (dcsdjs@nus.edu.sg)</a:t>
            </a:r>
          </a:p>
          <a:p>
            <a:endParaRPr lang="en-SG" sz="1600" i="1" dirty="0"/>
          </a:p>
        </p:txBody>
      </p:sp>
      <p:sp>
        <p:nvSpPr>
          <p:cNvPr id="5" name="Text Placeholder 4">
            <a:extLst>
              <a:ext uri="{FF2B5EF4-FFF2-40B4-BE49-F238E27FC236}">
                <a16:creationId xmlns:a16="http://schemas.microsoft.com/office/drawing/2014/main" id="{D4DD8A03-019B-8169-A113-A14985660245}"/>
              </a:ext>
            </a:extLst>
          </p:cNvPr>
          <p:cNvSpPr>
            <a:spLocks noGrp="1"/>
          </p:cNvSpPr>
          <p:nvPr>
            <p:ph type="body" sz="quarter" idx="12"/>
          </p:nvPr>
        </p:nvSpPr>
        <p:spPr>
          <a:xfrm>
            <a:off x="1643670" y="2475146"/>
            <a:ext cx="5425774" cy="231807"/>
          </a:xfrm>
        </p:spPr>
        <p:txBody>
          <a:bodyPr>
            <a:normAutofit/>
          </a:bodyPr>
          <a:lstStyle/>
          <a:p>
            <a:r>
              <a:rPr lang="en-US" sz="1600" i="1" dirty="0"/>
              <a:t>Guangdong Bai, UQ (g.bai@uq.edu.au)</a:t>
            </a:r>
          </a:p>
          <a:p>
            <a:endParaRPr lang="en-SG" sz="1600" i="1" dirty="0"/>
          </a:p>
        </p:txBody>
      </p:sp>
      <p:sp>
        <p:nvSpPr>
          <p:cNvPr id="6" name="Text Placeholder 5">
            <a:extLst>
              <a:ext uri="{FF2B5EF4-FFF2-40B4-BE49-F238E27FC236}">
                <a16:creationId xmlns:a16="http://schemas.microsoft.com/office/drawing/2014/main" id="{8E2784A3-36A7-78C9-052A-C350D72CA11E}"/>
              </a:ext>
            </a:extLst>
          </p:cNvPr>
          <p:cNvSpPr>
            <a:spLocks noGrp="1"/>
          </p:cNvSpPr>
          <p:nvPr>
            <p:ph type="body" sz="quarter" idx="13"/>
          </p:nvPr>
        </p:nvSpPr>
        <p:spPr>
          <a:xfrm>
            <a:off x="1643670" y="3945328"/>
            <a:ext cx="5425774" cy="231807"/>
          </a:xfrm>
        </p:spPr>
        <p:txBody>
          <a:bodyPr>
            <a:normAutofit fontScale="92500"/>
          </a:bodyPr>
          <a:lstStyle/>
          <a:p>
            <a:r>
              <a:rPr lang="en-SG" sz="1600" i="1" dirty="0"/>
              <a:t>Sin Gee Teo</a:t>
            </a:r>
            <a:r>
              <a:rPr lang="en-US" altLang="zh-CN" sz="1600" i="1" dirty="0"/>
              <a:t>, A</a:t>
            </a:r>
            <a:r>
              <a:rPr lang="zh-CN" altLang="en-US" sz="1600" i="1" dirty="0"/>
              <a:t>*</a:t>
            </a:r>
            <a:r>
              <a:rPr lang="en-US" altLang="zh-CN" sz="1600" i="1" dirty="0"/>
              <a:t>STAR I2R</a:t>
            </a:r>
            <a:r>
              <a:rPr lang="en-SG" sz="1600" i="1" dirty="0"/>
              <a:t> (teo_sin_gee@i2r.a-star.edu.sg)</a:t>
            </a:r>
          </a:p>
          <a:p>
            <a:endParaRPr lang="en-SG" sz="1600" i="1" dirty="0"/>
          </a:p>
        </p:txBody>
      </p:sp>
      <p:grpSp>
        <p:nvGrpSpPr>
          <p:cNvPr id="7" name="Group 6">
            <a:extLst>
              <a:ext uri="{FF2B5EF4-FFF2-40B4-BE49-F238E27FC236}">
                <a16:creationId xmlns:a16="http://schemas.microsoft.com/office/drawing/2014/main" id="{CD6C9BB1-0DDB-B7EA-46A1-4BBA1D2FE93F}"/>
              </a:ext>
            </a:extLst>
          </p:cNvPr>
          <p:cNvGrpSpPr/>
          <p:nvPr/>
        </p:nvGrpSpPr>
        <p:grpSpPr>
          <a:xfrm>
            <a:off x="3694987" y="5261403"/>
            <a:ext cx="8239493" cy="647291"/>
            <a:chOff x="366732" y="4588786"/>
            <a:chExt cx="7050362" cy="553873"/>
          </a:xfrm>
        </p:grpSpPr>
        <p:pic>
          <p:nvPicPr>
            <p:cNvPr id="8" name="Picture 6" descr="uq-logo-purple - Brisbane German Week 2022">
              <a:extLst>
                <a:ext uri="{FF2B5EF4-FFF2-40B4-BE49-F238E27FC236}">
                  <a16:creationId xmlns:a16="http://schemas.microsoft.com/office/drawing/2014/main" id="{B213CF31-CB3C-FD7F-0362-827FC595876D}"/>
                </a:ext>
              </a:extLst>
            </p:cNvPr>
            <p:cNvPicPr>
              <a:picLocks noChangeAspect="1" noChangeArrowheads="1"/>
            </p:cNvPicPr>
            <p:nvPr/>
          </p:nvPicPr>
          <p:blipFill>
            <a:blip r:embed="rId3" cstate="print">
              <a:duotone>
                <a:schemeClr val="accent3">
                  <a:shade val="45000"/>
                  <a:satMod val="135000"/>
                </a:schemeClr>
                <a:prstClr val="white"/>
              </a:duotone>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a:ext>
              </a:extLst>
            </a:blip>
            <a:srcRect/>
            <a:stretch>
              <a:fillRect/>
            </a:stretch>
          </p:blipFill>
          <p:spPr bwMode="auto">
            <a:xfrm>
              <a:off x="3316560" y="4669027"/>
              <a:ext cx="1242813" cy="343364"/>
            </a:xfrm>
            <a:prstGeom prst="rect">
              <a:avLst/>
            </a:prstGeom>
            <a:noFill/>
            <a:ln>
              <a:noFill/>
            </a:ln>
          </p:spPr>
        </p:pic>
        <p:pic>
          <p:nvPicPr>
            <p:cNvPr id="9" name="Picture 8" descr="Agency for Science, Technology and Research - Wikipedia">
              <a:extLst>
                <a:ext uri="{FF2B5EF4-FFF2-40B4-BE49-F238E27FC236}">
                  <a16:creationId xmlns:a16="http://schemas.microsoft.com/office/drawing/2014/main" id="{4B50175B-605D-7595-A277-4C235EDA8D0E}"/>
                </a:ext>
              </a:extLst>
            </p:cNvPr>
            <p:cNvPicPr>
              <a:picLocks noChangeAspect="1" noChangeArrowheads="1"/>
            </p:cNvPicPr>
            <p:nvPr/>
          </p:nvPicPr>
          <p:blipFill>
            <a:blip r:embed="rId5" cstate="print">
              <a:duotone>
                <a:schemeClr val="accent3">
                  <a:shade val="45000"/>
                  <a:satMod val="135000"/>
                </a:schemeClr>
                <a:prstClr val="white"/>
              </a:duotone>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a:ext>
              </a:extLst>
            </a:blip>
            <a:srcRect/>
            <a:stretch>
              <a:fillRect/>
            </a:stretch>
          </p:blipFill>
          <p:spPr bwMode="auto">
            <a:xfrm>
              <a:off x="4906601" y="4616924"/>
              <a:ext cx="1054019" cy="38978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white-logo.png">
              <a:extLst>
                <a:ext uri="{FF2B5EF4-FFF2-40B4-BE49-F238E27FC236}">
                  <a16:creationId xmlns:a16="http://schemas.microsoft.com/office/drawing/2014/main" id="{7A9FAE4A-41F6-4A3E-9570-EA4355315E36}"/>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a:off x="366732" y="4639027"/>
              <a:ext cx="783959" cy="373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4">
              <a:extLst>
                <a:ext uri="{FF2B5EF4-FFF2-40B4-BE49-F238E27FC236}">
                  <a16:creationId xmlns:a16="http://schemas.microsoft.com/office/drawing/2014/main" id="{DEDCDFC5-D181-183B-DB7D-CD0FD31A8704}"/>
                </a:ext>
              </a:extLst>
            </p:cNvPr>
            <p:cNvPicPr>
              <a:picLocks noChangeAspect="1" noChangeArrowheads="1"/>
            </p:cNvPicPr>
            <p:nvPr/>
          </p:nvPicPr>
          <p:blipFill>
            <a:blip r:embed="rId9">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497919" y="4694624"/>
              <a:ext cx="1471413" cy="253819"/>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Logo&#10;&#10;Description automatically generated">
              <a:extLst>
                <a:ext uri="{FF2B5EF4-FFF2-40B4-BE49-F238E27FC236}">
                  <a16:creationId xmlns:a16="http://schemas.microsoft.com/office/drawing/2014/main" id="{8FCD8DF8-2359-4F7F-F7B3-C2E6E96F8A68}"/>
                </a:ext>
              </a:extLst>
            </p:cNvPr>
            <p:cNvPicPr>
              <a:picLocks noChangeAspect="1"/>
            </p:cNvPicPr>
            <p:nvPr/>
          </p:nvPicPr>
          <p:blipFill rotWithShape="1">
            <a:blip r:embed="rId10">
              <a:alphaModFix amt="70000"/>
              <a:extLst>
                <a:ext uri="{28A0092B-C50C-407E-A947-70E740481C1C}">
                  <a14:useLocalDpi xmlns:a14="http://schemas.microsoft.com/office/drawing/2010/main" val="0"/>
                </a:ext>
              </a:extLst>
            </a:blip>
            <a:srcRect l="24613" t="28826" r="25298" b="29318"/>
            <a:stretch/>
          </p:blipFill>
          <p:spPr>
            <a:xfrm>
              <a:off x="6238741" y="4588786"/>
              <a:ext cx="1178353" cy="553873"/>
            </a:xfrm>
            <a:prstGeom prst="rect">
              <a:avLst/>
            </a:prstGeom>
          </p:spPr>
        </p:pic>
      </p:grpSp>
      <p:sp>
        <p:nvSpPr>
          <p:cNvPr id="13" name="Rectangle 12">
            <a:extLst>
              <a:ext uri="{FF2B5EF4-FFF2-40B4-BE49-F238E27FC236}">
                <a16:creationId xmlns:a16="http://schemas.microsoft.com/office/drawing/2014/main" id="{E3BB1D1C-27BC-312C-7133-E42ACE9186DD}"/>
              </a:ext>
            </a:extLst>
          </p:cNvPr>
          <p:cNvSpPr/>
          <p:nvPr/>
        </p:nvSpPr>
        <p:spPr>
          <a:xfrm>
            <a:off x="10515600" y="299394"/>
            <a:ext cx="1526269" cy="812800"/>
          </a:xfrm>
          <a:prstGeom prst="rect">
            <a:avLst/>
          </a:prstGeom>
          <a:solidFill>
            <a:srgbClr val="033F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6" name="Text Placeholder 5">
            <a:extLst>
              <a:ext uri="{FF2B5EF4-FFF2-40B4-BE49-F238E27FC236}">
                <a16:creationId xmlns:a16="http://schemas.microsoft.com/office/drawing/2014/main" id="{C0CB816B-2898-5600-184A-8BAD9239BDFF}"/>
              </a:ext>
            </a:extLst>
          </p:cNvPr>
          <p:cNvSpPr txBox="1">
            <a:spLocks/>
          </p:cNvSpPr>
          <p:nvPr/>
        </p:nvSpPr>
        <p:spPr bwMode="white">
          <a:xfrm>
            <a:off x="1643670" y="2956057"/>
            <a:ext cx="6464010" cy="256883"/>
          </a:xfrm>
          <a:prstGeom prst="rect">
            <a:avLst/>
          </a:prstGeom>
        </p:spPr>
        <p:txBody>
          <a:bodyPr>
            <a:normAutofit/>
          </a:bodyPr>
          <a:lstStyle>
            <a:lvl1pPr marL="0" indent="0" algn="l" rtl="0" eaLnBrk="1" fontAlgn="base" hangingPunct="1">
              <a:lnSpc>
                <a:spcPts val="1125"/>
              </a:lnSpc>
              <a:spcBef>
                <a:spcPct val="20000"/>
              </a:spcBef>
              <a:spcAft>
                <a:spcPts val="0"/>
              </a:spcAft>
              <a:buNone/>
              <a:defRPr sz="713">
                <a:solidFill>
                  <a:schemeClr val="bg1"/>
                </a:solidFill>
                <a:latin typeface="+mn-lt"/>
                <a:ea typeface="MS PGothic" pitchFamily="34" charset="-128"/>
                <a:cs typeface="MS PGothic" pitchFamily="34" charset="-128"/>
              </a:defRPr>
            </a:lvl1pPr>
            <a:lvl2pPr marL="557171" indent="-214298" algn="l" rtl="0" eaLnBrk="1" fontAlgn="base" hangingPunct="1">
              <a:spcBef>
                <a:spcPct val="20000"/>
              </a:spcBef>
              <a:spcAft>
                <a:spcPct val="0"/>
              </a:spcAft>
              <a:buChar char="–"/>
              <a:defRPr sz="2100">
                <a:solidFill>
                  <a:schemeClr val="tx1"/>
                </a:solidFill>
                <a:latin typeface="+mn-lt"/>
                <a:ea typeface="MS PGothic" pitchFamily="34" charset="-128"/>
                <a:cs typeface="Arial" charset="0"/>
              </a:defRPr>
            </a:lvl2pPr>
            <a:lvl3pPr marL="857186" indent="-171438" algn="l" rtl="0" eaLnBrk="1" fontAlgn="base" hangingPunct="1">
              <a:spcBef>
                <a:spcPct val="20000"/>
              </a:spcBef>
              <a:spcAft>
                <a:spcPct val="0"/>
              </a:spcAft>
              <a:buChar char="•"/>
              <a:defRPr sz="1800">
                <a:solidFill>
                  <a:schemeClr val="tx1"/>
                </a:solidFill>
                <a:latin typeface="+mn-lt"/>
                <a:ea typeface="Arial" charset="0"/>
                <a:cs typeface="Arial" charset="0"/>
              </a:defRPr>
            </a:lvl3pPr>
            <a:lvl4pPr marL="1200061" indent="-171438" algn="l" rtl="0" eaLnBrk="1" fontAlgn="base" hangingPunct="1">
              <a:spcBef>
                <a:spcPct val="20000"/>
              </a:spcBef>
              <a:spcAft>
                <a:spcPct val="0"/>
              </a:spcAft>
              <a:buChar char="–"/>
              <a:defRPr sz="1500">
                <a:solidFill>
                  <a:schemeClr val="tx1"/>
                </a:solidFill>
                <a:latin typeface="+mn-lt"/>
                <a:ea typeface="Arial" charset="0"/>
                <a:cs typeface="Arial" charset="0"/>
              </a:defRPr>
            </a:lvl4pPr>
            <a:lvl5pPr marL="1542935" indent="-171438" algn="l" rtl="0" eaLnBrk="1" fontAlgn="base" hangingPunct="1">
              <a:spcBef>
                <a:spcPct val="20000"/>
              </a:spcBef>
              <a:spcAft>
                <a:spcPct val="0"/>
              </a:spcAft>
              <a:buChar char="»"/>
              <a:defRPr sz="1500">
                <a:solidFill>
                  <a:schemeClr val="tx1"/>
                </a:solidFill>
                <a:latin typeface="+mn-lt"/>
                <a:ea typeface="Arial" charset="0"/>
                <a:cs typeface="Arial" charset="0"/>
              </a:defRPr>
            </a:lvl5pPr>
            <a:lvl6pPr marL="1885810" indent="-171438" algn="l" rtl="0" eaLnBrk="1" fontAlgn="base" hangingPunct="1">
              <a:spcBef>
                <a:spcPct val="20000"/>
              </a:spcBef>
              <a:spcAft>
                <a:spcPct val="0"/>
              </a:spcAft>
              <a:buChar char="»"/>
              <a:defRPr sz="1500">
                <a:solidFill>
                  <a:schemeClr val="tx1"/>
                </a:solidFill>
                <a:latin typeface="+mn-lt"/>
                <a:cs typeface="+mn-cs"/>
              </a:defRPr>
            </a:lvl6pPr>
            <a:lvl7pPr marL="2228684" indent="-171438" algn="l" rtl="0" eaLnBrk="1" fontAlgn="base" hangingPunct="1">
              <a:spcBef>
                <a:spcPct val="20000"/>
              </a:spcBef>
              <a:spcAft>
                <a:spcPct val="0"/>
              </a:spcAft>
              <a:buChar char="»"/>
              <a:defRPr sz="1500">
                <a:solidFill>
                  <a:schemeClr val="tx1"/>
                </a:solidFill>
                <a:latin typeface="+mn-lt"/>
                <a:cs typeface="+mn-cs"/>
              </a:defRPr>
            </a:lvl7pPr>
            <a:lvl8pPr marL="2571558" indent="-171438" algn="l" rtl="0" eaLnBrk="1" fontAlgn="base" hangingPunct="1">
              <a:spcBef>
                <a:spcPct val="20000"/>
              </a:spcBef>
              <a:spcAft>
                <a:spcPct val="0"/>
              </a:spcAft>
              <a:buChar char="»"/>
              <a:defRPr sz="1500">
                <a:solidFill>
                  <a:schemeClr val="tx1"/>
                </a:solidFill>
                <a:latin typeface="+mn-lt"/>
                <a:cs typeface="+mn-cs"/>
              </a:defRPr>
            </a:lvl8pPr>
            <a:lvl9pPr marL="2914433" indent="-171438" algn="l" rtl="0" eaLnBrk="1" fontAlgn="base" hangingPunct="1">
              <a:spcBef>
                <a:spcPct val="20000"/>
              </a:spcBef>
              <a:spcAft>
                <a:spcPct val="0"/>
              </a:spcAft>
              <a:buChar char="»"/>
              <a:defRPr sz="1500">
                <a:solidFill>
                  <a:schemeClr val="tx1"/>
                </a:solidFill>
                <a:latin typeface="+mn-lt"/>
                <a:cs typeface="+mn-cs"/>
              </a:defRPr>
            </a:lvl9pPr>
          </a:lstStyle>
          <a:p>
            <a:r>
              <a:rPr lang="en-US" altLang="zh-CN" sz="1600" i="1" kern="0" dirty="0"/>
              <a:t>Mark Meng Huasong,</a:t>
            </a:r>
            <a:r>
              <a:rPr lang="zh-CN" altLang="en-US" sz="1600" i="1" kern="0" dirty="0"/>
              <a:t> </a:t>
            </a:r>
            <a:r>
              <a:rPr lang="en-US" altLang="zh-CN" sz="1600" i="1" kern="0" dirty="0"/>
              <a:t>NUS / A*STAR I2R</a:t>
            </a:r>
            <a:r>
              <a:rPr lang="zh-CN" altLang="en-US" sz="1600" i="1" kern="0" dirty="0"/>
              <a:t> </a:t>
            </a:r>
            <a:r>
              <a:rPr lang="en-US" altLang="zh-CN" sz="1600" i="1" kern="0" dirty="0"/>
              <a:t>(</a:t>
            </a:r>
            <a:r>
              <a:rPr lang="en-US" altLang="zh-CN" sz="1600" i="1" kern="0" dirty="0" err="1"/>
              <a:t>menghs</a:t>
            </a:r>
            <a:r>
              <a:rPr lang="en-SG" sz="1600" i="1" kern="0" dirty="0"/>
              <a:t>@</a:t>
            </a:r>
            <a:r>
              <a:rPr lang="en-US" altLang="zh-CN" sz="1600" i="1" kern="0" dirty="0"/>
              <a:t>i2r.a-star.edu.sg)</a:t>
            </a:r>
            <a:endParaRPr lang="en-SG" sz="1600" i="1" kern="0" dirty="0"/>
          </a:p>
        </p:txBody>
      </p:sp>
      <p:sp>
        <p:nvSpPr>
          <p:cNvPr id="18" name="TextBox 17">
            <a:extLst>
              <a:ext uri="{FF2B5EF4-FFF2-40B4-BE49-F238E27FC236}">
                <a16:creationId xmlns:a16="http://schemas.microsoft.com/office/drawing/2014/main" id="{99ADFF5B-F6AF-BC0D-2DF6-B230A25658B7}"/>
              </a:ext>
            </a:extLst>
          </p:cNvPr>
          <p:cNvSpPr txBox="1"/>
          <p:nvPr/>
        </p:nvSpPr>
        <p:spPr>
          <a:xfrm>
            <a:off x="8700088" y="4410340"/>
            <a:ext cx="3138089" cy="369332"/>
          </a:xfrm>
          <a:prstGeom prst="rect">
            <a:avLst/>
          </a:prstGeom>
          <a:noFill/>
        </p:spPr>
        <p:txBody>
          <a:bodyPr wrap="square">
            <a:spAutoFit/>
          </a:bodyPr>
          <a:lstStyle/>
          <a:p>
            <a:pPr algn="r">
              <a:spcBef>
                <a:spcPts val="0"/>
              </a:spcBef>
              <a:spcAft>
                <a:spcPts val="1200"/>
              </a:spcAft>
            </a:pPr>
            <a:r>
              <a:rPr lang="en-US" sz="1800" b="1" i="1" dirty="0">
                <a:solidFill>
                  <a:srgbClr val="033F7D"/>
                </a:solidFill>
                <a:latin typeface="+mn-lt"/>
              </a:rPr>
              <a:t>We are recruiting!!!</a:t>
            </a:r>
          </a:p>
        </p:txBody>
      </p:sp>
    </p:spTree>
    <p:extLst>
      <p:ext uri="{BB962C8B-B14F-4D97-AF65-F5344CB8AC3E}">
        <p14:creationId xmlns:p14="http://schemas.microsoft.com/office/powerpoint/2010/main" val="40256725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D917B3-33E3-AFA3-3ADD-4BB6A409E574}"/>
              </a:ext>
            </a:extLst>
          </p:cNvPr>
          <p:cNvSpPr>
            <a:spLocks noGrp="1"/>
          </p:cNvSpPr>
          <p:nvPr>
            <p:ph type="title"/>
          </p:nvPr>
        </p:nvSpPr>
        <p:spPr>
          <a:xfrm>
            <a:off x="677679" y="973641"/>
            <a:ext cx="8198799" cy="785052"/>
          </a:xfrm>
        </p:spPr>
        <p:txBody>
          <a:bodyPr/>
          <a:lstStyle/>
          <a:p>
            <a:r>
              <a:rPr lang="en-AU" b="1" cap="none" dirty="0">
                <a:latin typeface="+mn-lt"/>
              </a:rPr>
              <a:t>References</a:t>
            </a:r>
          </a:p>
        </p:txBody>
      </p:sp>
      <p:sp>
        <p:nvSpPr>
          <p:cNvPr id="3" name="Content Placeholder 2">
            <a:extLst>
              <a:ext uri="{FF2B5EF4-FFF2-40B4-BE49-F238E27FC236}">
                <a16:creationId xmlns:a16="http://schemas.microsoft.com/office/drawing/2014/main" id="{D93A0EC0-77D2-80B5-E484-32983E4046EB}"/>
              </a:ext>
            </a:extLst>
          </p:cNvPr>
          <p:cNvSpPr>
            <a:spLocks noGrp="1"/>
          </p:cNvSpPr>
          <p:nvPr>
            <p:ph sz="half" idx="1"/>
          </p:nvPr>
        </p:nvSpPr>
        <p:spPr>
          <a:xfrm>
            <a:off x="677679" y="2161227"/>
            <a:ext cx="9601438" cy="2636915"/>
          </a:xfrm>
        </p:spPr>
        <p:txBody>
          <a:bodyPr/>
          <a:lstStyle/>
          <a:p>
            <a:pPr marL="0" indent="0">
              <a:buNone/>
            </a:pPr>
            <a:r>
              <a:rPr lang="en-AU" sz="1200" dirty="0">
                <a:solidFill>
                  <a:schemeClr val="bg1"/>
                </a:solidFill>
                <a:latin typeface="+mn-lt"/>
              </a:rPr>
              <a:t>W. </a:t>
            </a:r>
            <a:r>
              <a:rPr lang="en-AU" sz="1200" dirty="0" err="1">
                <a:solidFill>
                  <a:schemeClr val="bg1"/>
                </a:solidFill>
                <a:latin typeface="+mn-lt"/>
              </a:rPr>
              <a:t>Enck</a:t>
            </a:r>
            <a:r>
              <a:rPr lang="en-AU" sz="1200" dirty="0">
                <a:solidFill>
                  <a:schemeClr val="bg1"/>
                </a:solidFill>
                <a:latin typeface="+mn-lt"/>
              </a:rPr>
              <a:t>, P. Gilbert, S. Han, V. Tendulkar, B.-G. Chun, L. P. Cox, J. Jung, P. McDaniel, and A. N. </a:t>
            </a:r>
            <a:r>
              <a:rPr lang="en-AU" sz="1200" dirty="0" err="1">
                <a:solidFill>
                  <a:schemeClr val="bg1"/>
                </a:solidFill>
                <a:latin typeface="+mn-lt"/>
              </a:rPr>
              <a:t>Sheth</a:t>
            </a:r>
            <a:r>
              <a:rPr lang="en-AU" sz="1200" dirty="0">
                <a:solidFill>
                  <a:schemeClr val="bg1"/>
                </a:solidFill>
                <a:latin typeface="+mn-lt"/>
              </a:rPr>
              <a:t>, “</a:t>
            </a:r>
            <a:r>
              <a:rPr lang="en-AU" sz="1200" dirty="0" err="1">
                <a:solidFill>
                  <a:schemeClr val="bg1"/>
                </a:solidFill>
                <a:latin typeface="+mn-lt"/>
              </a:rPr>
              <a:t>Taintdroid</a:t>
            </a:r>
            <a:r>
              <a:rPr lang="en-AU" sz="1200" dirty="0">
                <a:solidFill>
                  <a:schemeClr val="bg1"/>
                </a:solidFill>
                <a:latin typeface="+mn-lt"/>
              </a:rPr>
              <a:t>: an information- flow tracking system for </a:t>
            </a:r>
            <a:r>
              <a:rPr lang="en-AU" sz="1200" dirty="0" err="1">
                <a:solidFill>
                  <a:schemeClr val="bg1"/>
                </a:solidFill>
                <a:latin typeface="+mn-lt"/>
              </a:rPr>
              <a:t>realtime</a:t>
            </a:r>
            <a:r>
              <a:rPr lang="en-AU" sz="1200" dirty="0">
                <a:solidFill>
                  <a:schemeClr val="bg1"/>
                </a:solidFill>
                <a:latin typeface="+mn-lt"/>
              </a:rPr>
              <a:t> privacy monitoring on smartphones,” ACM Transactions on Computer Systems (TOCS), vol. 32, no. 2, pp. 1–29, 2014.</a:t>
            </a:r>
          </a:p>
          <a:p>
            <a:pPr marL="0" indent="0">
              <a:buNone/>
            </a:pPr>
            <a:r>
              <a:rPr lang="en-AU" sz="1200" dirty="0">
                <a:solidFill>
                  <a:schemeClr val="bg1"/>
                </a:solidFill>
                <a:latin typeface="+mn-lt"/>
              </a:rPr>
              <a:t>L. </a:t>
            </a:r>
            <a:r>
              <a:rPr lang="en-AU" sz="1200" dirty="0" err="1">
                <a:solidFill>
                  <a:schemeClr val="bg1"/>
                </a:solidFill>
                <a:latin typeface="+mn-lt"/>
              </a:rPr>
              <a:t>Qiu</a:t>
            </a:r>
            <a:r>
              <a:rPr lang="en-AU" sz="1200" dirty="0">
                <a:solidFill>
                  <a:schemeClr val="bg1"/>
                </a:solidFill>
                <a:latin typeface="+mn-lt"/>
              </a:rPr>
              <a:t>, Z. Zhang, Z. Shen, and G. Sun, “</a:t>
            </a:r>
            <a:r>
              <a:rPr lang="en-AU" sz="1200" dirty="0" err="1">
                <a:solidFill>
                  <a:schemeClr val="bg1"/>
                </a:solidFill>
                <a:latin typeface="+mn-lt"/>
              </a:rPr>
              <a:t>Apptrace</a:t>
            </a:r>
            <a:r>
              <a:rPr lang="en-AU" sz="1200" dirty="0">
                <a:solidFill>
                  <a:schemeClr val="bg1"/>
                </a:solidFill>
                <a:latin typeface="+mn-lt"/>
              </a:rPr>
              <a:t>: Dynamic trace on android devices,” in 2015 IEEE International Conference on </a:t>
            </a:r>
            <a:r>
              <a:rPr lang="en-AU" sz="1200" dirty="0" err="1">
                <a:solidFill>
                  <a:schemeClr val="bg1"/>
                </a:solidFill>
                <a:latin typeface="+mn-lt"/>
              </a:rPr>
              <a:t>Commu</a:t>
            </a:r>
            <a:r>
              <a:rPr lang="en-AU" sz="1200" dirty="0">
                <a:solidFill>
                  <a:schemeClr val="bg1"/>
                </a:solidFill>
                <a:latin typeface="+mn-lt"/>
              </a:rPr>
              <a:t>- </a:t>
            </a:r>
            <a:r>
              <a:rPr lang="en-AU" sz="1200" dirty="0" err="1">
                <a:solidFill>
                  <a:schemeClr val="bg1"/>
                </a:solidFill>
                <a:latin typeface="+mn-lt"/>
              </a:rPr>
              <a:t>nications</a:t>
            </a:r>
            <a:r>
              <a:rPr lang="en-AU" sz="1200" dirty="0">
                <a:solidFill>
                  <a:schemeClr val="bg1"/>
                </a:solidFill>
                <a:latin typeface="+mn-lt"/>
              </a:rPr>
              <a:t> (ICC), 2015, pp. 7145–7150.</a:t>
            </a:r>
          </a:p>
          <a:p>
            <a:pPr marL="0" indent="0">
              <a:buNone/>
            </a:pPr>
            <a:r>
              <a:rPr lang="en-AU" sz="1200" dirty="0">
                <a:solidFill>
                  <a:schemeClr val="bg1"/>
                </a:solidFill>
                <a:latin typeface="+mn-lt"/>
              </a:rPr>
              <a:t>J. Ren, M. </a:t>
            </a:r>
            <a:r>
              <a:rPr lang="en-AU" sz="1200" dirty="0" err="1">
                <a:solidFill>
                  <a:schemeClr val="bg1"/>
                </a:solidFill>
                <a:latin typeface="+mn-lt"/>
              </a:rPr>
              <a:t>Lindorfer</a:t>
            </a:r>
            <a:r>
              <a:rPr lang="en-AU" sz="1200" dirty="0">
                <a:solidFill>
                  <a:schemeClr val="bg1"/>
                </a:solidFill>
                <a:latin typeface="+mn-lt"/>
              </a:rPr>
              <a:t>, D. J. Dubois, A. Rao, D. </a:t>
            </a:r>
            <a:r>
              <a:rPr lang="en-AU" sz="1200" dirty="0" err="1">
                <a:solidFill>
                  <a:schemeClr val="bg1"/>
                </a:solidFill>
                <a:latin typeface="+mn-lt"/>
              </a:rPr>
              <a:t>Choffnes</a:t>
            </a:r>
            <a:r>
              <a:rPr lang="en-AU" sz="1200" dirty="0">
                <a:solidFill>
                  <a:schemeClr val="bg1"/>
                </a:solidFill>
                <a:latin typeface="+mn-lt"/>
              </a:rPr>
              <a:t>, and N. </a:t>
            </a:r>
            <a:r>
              <a:rPr lang="en-AU" sz="1200" dirty="0" err="1">
                <a:solidFill>
                  <a:schemeClr val="bg1"/>
                </a:solidFill>
                <a:latin typeface="+mn-lt"/>
              </a:rPr>
              <a:t>Vallina</a:t>
            </a:r>
            <a:r>
              <a:rPr lang="en-AU" sz="1200" dirty="0">
                <a:solidFill>
                  <a:schemeClr val="bg1"/>
                </a:solidFill>
                <a:latin typeface="+mn-lt"/>
              </a:rPr>
              <a:t>- Rodriguez, “A longitudinal study of </a:t>
            </a:r>
            <a:r>
              <a:rPr lang="en-AU" sz="1200" dirty="0" err="1">
                <a:solidFill>
                  <a:schemeClr val="bg1"/>
                </a:solidFill>
                <a:latin typeface="+mn-lt"/>
              </a:rPr>
              <a:t>pii</a:t>
            </a:r>
            <a:r>
              <a:rPr lang="en-AU" sz="1200" dirty="0">
                <a:solidFill>
                  <a:schemeClr val="bg1"/>
                </a:solidFill>
                <a:latin typeface="+mn-lt"/>
              </a:rPr>
              <a:t> leaks across android app versions,” in The Network and Distributed System Security Symposium (NDSS), 2018.</a:t>
            </a:r>
          </a:p>
          <a:p>
            <a:pPr marL="0" indent="0">
              <a:buNone/>
            </a:pPr>
            <a:r>
              <a:rPr lang="en-AU" sz="1200" dirty="0">
                <a:solidFill>
                  <a:schemeClr val="bg1"/>
                </a:solidFill>
                <a:latin typeface="+mn-lt"/>
              </a:rPr>
              <a:t>Z. Wang, Z. Li, M. </a:t>
            </a:r>
            <a:r>
              <a:rPr lang="en-AU" sz="1200" dirty="0" err="1">
                <a:solidFill>
                  <a:schemeClr val="bg1"/>
                </a:solidFill>
                <a:latin typeface="+mn-lt"/>
              </a:rPr>
              <a:t>Xue</a:t>
            </a:r>
            <a:r>
              <a:rPr lang="en-AU" sz="1200" dirty="0">
                <a:solidFill>
                  <a:schemeClr val="bg1"/>
                </a:solidFill>
                <a:latin typeface="+mn-lt"/>
              </a:rPr>
              <a:t>, and G. Tyson, “Exploring the eastern frontier: A first look at mobile app tracking in </a:t>
            </a:r>
            <a:r>
              <a:rPr lang="en-AU" sz="1200" dirty="0" err="1">
                <a:solidFill>
                  <a:schemeClr val="bg1"/>
                </a:solidFill>
                <a:latin typeface="+mn-lt"/>
              </a:rPr>
              <a:t>china</a:t>
            </a:r>
            <a:r>
              <a:rPr lang="en-AU" sz="1200" dirty="0">
                <a:solidFill>
                  <a:schemeClr val="bg1"/>
                </a:solidFill>
                <a:latin typeface="+mn-lt"/>
              </a:rPr>
              <a:t>,” in International Conference on Passive and Active Network Measurement. Springer, 2020, pp. 314–328.</a:t>
            </a:r>
          </a:p>
        </p:txBody>
      </p:sp>
      <p:sp>
        <p:nvSpPr>
          <p:cNvPr id="6" name="Slide Number Placeholder 5">
            <a:extLst>
              <a:ext uri="{FF2B5EF4-FFF2-40B4-BE49-F238E27FC236}">
                <a16:creationId xmlns:a16="http://schemas.microsoft.com/office/drawing/2014/main" id="{DD222B55-365D-107F-7720-AE63F00475C7}"/>
              </a:ext>
            </a:extLst>
          </p:cNvPr>
          <p:cNvSpPr>
            <a:spLocks noGrp="1"/>
          </p:cNvSpPr>
          <p:nvPr>
            <p:ph type="sldNum" sz="quarter" idx="11"/>
          </p:nvPr>
        </p:nvSpPr>
        <p:spPr/>
        <p:txBody>
          <a:bodyPr/>
          <a:lstStyle/>
          <a:p>
            <a:fld id="{71C63AB4-6DC0-4902-8E9D-B5377E74E401}" type="slidenum">
              <a:rPr lang="en-SG" smtClean="0"/>
              <a:t>34</a:t>
            </a:fld>
            <a:endParaRPr lang="en-SG"/>
          </a:p>
        </p:txBody>
      </p:sp>
    </p:spTree>
    <p:extLst>
      <p:ext uri="{BB962C8B-B14F-4D97-AF65-F5344CB8AC3E}">
        <p14:creationId xmlns:p14="http://schemas.microsoft.com/office/powerpoint/2010/main" val="35201360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a:extLst>
              <a:ext uri="{FF2B5EF4-FFF2-40B4-BE49-F238E27FC236}">
                <a16:creationId xmlns:a16="http://schemas.microsoft.com/office/drawing/2014/main" id="{C521A07F-B041-5845-5D9C-D4753A9E6950}"/>
              </a:ext>
              <a:ext uri="{C183D7F6-B498-43B3-948B-1728B52AA6E4}">
                <adec:decorative xmlns:adec="http://schemas.microsoft.com/office/drawing/2017/decorative" val="1"/>
              </a:ext>
            </a:extLst>
          </p:cNvPr>
          <p:cNvPicPr>
            <a:picLocks noGrp="1" noChangeAspect="1"/>
          </p:cNvPicPr>
          <p:nvPr>
            <p:ph type="pic" sz="quarter" idx="18"/>
          </p:nvPr>
        </p:nvPicPr>
        <p:blipFill rotWithShape="1">
          <a:blip r:embed="rId3" cstate="print">
            <a:extLst>
              <a:ext uri="{28A0092B-C50C-407E-A947-70E740481C1C}">
                <a14:useLocalDpi xmlns:a14="http://schemas.microsoft.com/office/drawing/2010/main"/>
              </a:ext>
            </a:extLst>
          </a:blip>
          <a:srcRect l="12416" r="12416"/>
          <a:stretch/>
        </p:blipFill>
        <p:spPr>
          <a:xfrm>
            <a:off x="9544060" y="-10621"/>
            <a:ext cx="2712108" cy="6083031"/>
          </a:xfrm>
        </p:spPr>
      </p:pic>
      <p:sp>
        <p:nvSpPr>
          <p:cNvPr id="5" name="Text Placeholder 4">
            <a:extLst>
              <a:ext uri="{FF2B5EF4-FFF2-40B4-BE49-F238E27FC236}">
                <a16:creationId xmlns:a16="http://schemas.microsoft.com/office/drawing/2014/main" id="{10CCCC88-DBD0-D174-BCCA-E7E00A78B4B7}"/>
              </a:ext>
            </a:extLst>
          </p:cNvPr>
          <p:cNvSpPr>
            <a:spLocks noGrp="1"/>
          </p:cNvSpPr>
          <p:nvPr>
            <p:ph type="body" sz="quarter" idx="13"/>
          </p:nvPr>
        </p:nvSpPr>
        <p:spPr/>
        <p:txBody>
          <a:bodyPr>
            <a:normAutofit/>
          </a:bodyPr>
          <a:lstStyle/>
          <a:p>
            <a:pPr>
              <a:buClr>
                <a:schemeClr val="bg1"/>
              </a:buClr>
              <a:buFont typeface="Arial" panose="020B0604020202020204" pitchFamily="34" charset="0"/>
              <a:buChar char="•"/>
            </a:pPr>
            <a:r>
              <a:rPr lang="en-US" dirty="0"/>
              <a:t>Background</a:t>
            </a:r>
          </a:p>
          <a:p>
            <a:pPr>
              <a:buClr>
                <a:schemeClr val="bg1"/>
              </a:buClr>
              <a:buFont typeface="Arial" panose="020B0604020202020204" pitchFamily="34" charset="0"/>
              <a:buChar char="•"/>
            </a:pPr>
            <a:r>
              <a:rPr lang="en-US" dirty="0"/>
              <a:t>Motivation</a:t>
            </a:r>
          </a:p>
          <a:p>
            <a:pPr>
              <a:buClr>
                <a:schemeClr val="bg1"/>
              </a:buClr>
              <a:buFont typeface="Arial" panose="020B0604020202020204" pitchFamily="34" charset="0"/>
              <a:buChar char="•"/>
            </a:pPr>
            <a:r>
              <a:rPr lang="en-US" dirty="0"/>
              <a:t>Understanding Android UUIs</a:t>
            </a:r>
          </a:p>
          <a:p>
            <a:pPr>
              <a:buClr>
                <a:schemeClr val="bg1"/>
              </a:buClr>
              <a:buFont typeface="Arial" panose="020B0604020202020204" pitchFamily="34" charset="0"/>
              <a:buChar char="•"/>
            </a:pPr>
            <a:r>
              <a:rPr lang="en-US" dirty="0"/>
              <a:t>Approach</a:t>
            </a:r>
          </a:p>
          <a:p>
            <a:pPr>
              <a:buClr>
                <a:schemeClr val="bg1"/>
              </a:buClr>
              <a:buFont typeface="Arial" panose="020B0604020202020204" pitchFamily="34" charset="0"/>
              <a:buChar char="•"/>
            </a:pPr>
            <a:r>
              <a:rPr lang="en-US" dirty="0"/>
              <a:t>Key Findings</a:t>
            </a:r>
          </a:p>
          <a:p>
            <a:pPr>
              <a:buClr>
                <a:schemeClr val="bg1"/>
              </a:buClr>
              <a:buFont typeface="Arial" panose="020B0604020202020204" pitchFamily="34" charset="0"/>
              <a:buChar char="•"/>
            </a:pPr>
            <a:r>
              <a:rPr lang="en-US" dirty="0"/>
              <a:t>Contributions</a:t>
            </a:r>
          </a:p>
        </p:txBody>
      </p:sp>
      <p:sp>
        <p:nvSpPr>
          <p:cNvPr id="6" name="Title 5">
            <a:extLst>
              <a:ext uri="{FF2B5EF4-FFF2-40B4-BE49-F238E27FC236}">
                <a16:creationId xmlns:a16="http://schemas.microsoft.com/office/drawing/2014/main" id="{34460748-CDD3-CD54-6CFE-737209FC7761}"/>
              </a:ext>
            </a:extLst>
          </p:cNvPr>
          <p:cNvSpPr>
            <a:spLocks noGrp="1"/>
          </p:cNvSpPr>
          <p:nvPr>
            <p:ph type="title"/>
          </p:nvPr>
        </p:nvSpPr>
        <p:spPr>
          <a:xfrm>
            <a:off x="695325" y="900096"/>
            <a:ext cx="5322093" cy="703944"/>
          </a:xfrm>
        </p:spPr>
        <p:txBody>
          <a:bodyPr>
            <a:normAutofit/>
          </a:bodyPr>
          <a:lstStyle/>
          <a:p>
            <a:pPr algn="l"/>
            <a:r>
              <a:rPr lang="en-US" sz="2700" b="1" dirty="0"/>
              <a:t>Agenda</a:t>
            </a:r>
            <a:endParaRPr lang="en-SG" sz="2700" b="1" dirty="0"/>
          </a:p>
        </p:txBody>
      </p:sp>
      <p:sp>
        <p:nvSpPr>
          <p:cNvPr id="11" name="TextBox 10">
            <a:extLst>
              <a:ext uri="{FF2B5EF4-FFF2-40B4-BE49-F238E27FC236}">
                <a16:creationId xmlns:a16="http://schemas.microsoft.com/office/drawing/2014/main" id="{C746B231-E442-41E9-D105-3CCFF3CC4258}"/>
              </a:ext>
            </a:extLst>
          </p:cNvPr>
          <p:cNvSpPr txBox="1"/>
          <p:nvPr/>
        </p:nvSpPr>
        <p:spPr>
          <a:xfrm>
            <a:off x="808915" y="6284828"/>
            <a:ext cx="4188686" cy="219291"/>
          </a:xfrm>
          <a:prstGeom prst="rect">
            <a:avLst/>
          </a:prstGeom>
          <a:noFill/>
        </p:spPr>
        <p:txBody>
          <a:bodyPr wrap="square">
            <a:spAutoFit/>
          </a:bodyPr>
          <a:lstStyle/>
          <a:p>
            <a:r>
              <a:rPr lang="en-SG" sz="825" i="1" dirty="0">
                <a:solidFill>
                  <a:schemeClr val="bg1">
                    <a:lumMod val="75000"/>
                  </a:schemeClr>
                </a:solidFill>
              </a:rPr>
              <a:t>Photo credits to https://www.piqsels.com/en/public-domain-photo-fkfdi</a:t>
            </a:r>
          </a:p>
        </p:txBody>
      </p:sp>
    </p:spTree>
    <p:extLst>
      <p:ext uri="{BB962C8B-B14F-4D97-AF65-F5344CB8AC3E}">
        <p14:creationId xmlns:p14="http://schemas.microsoft.com/office/powerpoint/2010/main" val="31800813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168464-A5CE-CF07-CCC8-9F3B05377D18}"/>
              </a:ext>
            </a:extLst>
          </p:cNvPr>
          <p:cNvSpPr>
            <a:spLocks noGrp="1"/>
          </p:cNvSpPr>
          <p:nvPr>
            <p:ph type="title"/>
          </p:nvPr>
        </p:nvSpPr>
        <p:spPr>
          <a:xfrm>
            <a:off x="791520" y="180014"/>
            <a:ext cx="8076511" cy="842691"/>
          </a:xfrm>
        </p:spPr>
        <p:txBody>
          <a:bodyPr/>
          <a:lstStyle/>
          <a:p>
            <a:pPr algn="l"/>
            <a:r>
              <a:rPr lang="en-US" sz="3200" b="1" dirty="0"/>
              <a:t>Background</a:t>
            </a:r>
            <a:endParaRPr lang="en-SG" sz="1400" b="1" dirty="0"/>
          </a:p>
        </p:txBody>
      </p:sp>
      <p:sp>
        <p:nvSpPr>
          <p:cNvPr id="3" name="Text Placeholder 2">
            <a:extLst>
              <a:ext uri="{FF2B5EF4-FFF2-40B4-BE49-F238E27FC236}">
                <a16:creationId xmlns:a16="http://schemas.microsoft.com/office/drawing/2014/main" id="{22F73B70-E36B-5B04-0C56-31FDD0E0D714}"/>
              </a:ext>
            </a:extLst>
          </p:cNvPr>
          <p:cNvSpPr>
            <a:spLocks noGrp="1"/>
          </p:cNvSpPr>
          <p:nvPr>
            <p:ph type="body" sz="quarter" idx="10"/>
          </p:nvPr>
        </p:nvSpPr>
        <p:spPr>
          <a:xfrm>
            <a:off x="791520" y="1516281"/>
            <a:ext cx="10587680" cy="3583771"/>
          </a:xfrm>
        </p:spPr>
        <p:txBody>
          <a:bodyPr>
            <a:normAutofit/>
          </a:bodyPr>
          <a:lstStyle/>
          <a:p>
            <a:pPr>
              <a:lnSpc>
                <a:spcPct val="200000"/>
              </a:lnSpc>
              <a:spcBef>
                <a:spcPts val="0"/>
              </a:spcBef>
              <a:spcAft>
                <a:spcPts val="1200"/>
              </a:spcAft>
            </a:pPr>
            <a:r>
              <a:rPr lang="en-US" sz="1800" dirty="0">
                <a:solidFill>
                  <a:schemeClr val="tx1"/>
                </a:solidFill>
              </a:rPr>
              <a:t>The protection of personal data has gained a great deal of attention around the world.</a:t>
            </a:r>
          </a:p>
          <a:p>
            <a:pPr>
              <a:lnSpc>
                <a:spcPct val="200000"/>
              </a:lnSpc>
              <a:spcBef>
                <a:spcPts val="0"/>
              </a:spcBef>
              <a:spcAft>
                <a:spcPts val="1200"/>
              </a:spcAft>
            </a:pPr>
            <a:r>
              <a:rPr lang="en-US" sz="1800" dirty="0">
                <a:solidFill>
                  <a:schemeClr val="tx1"/>
                </a:solidFill>
              </a:rPr>
              <a:t>137 out of 194 countries had put in place legislation to secure the protection of data and privacy.</a:t>
            </a:r>
            <a:endParaRPr lang="en-US" altLang="zh-CN" sz="1800" dirty="0">
              <a:solidFill>
                <a:schemeClr val="tx1"/>
              </a:solidFill>
            </a:endParaRPr>
          </a:p>
          <a:p>
            <a:pPr>
              <a:lnSpc>
                <a:spcPct val="200000"/>
              </a:lnSpc>
              <a:spcBef>
                <a:spcPts val="0"/>
              </a:spcBef>
              <a:spcAft>
                <a:spcPts val="1200"/>
              </a:spcAft>
            </a:pPr>
            <a:r>
              <a:rPr lang="en-US" altLang="zh-CN" sz="1800" dirty="0">
                <a:solidFill>
                  <a:schemeClr val="tx1"/>
                </a:solidFill>
              </a:rPr>
              <a:t>Our</a:t>
            </a:r>
            <a:r>
              <a:rPr lang="zh-CN" altLang="en-US" sz="1800" dirty="0">
                <a:solidFill>
                  <a:schemeClr val="tx1"/>
                </a:solidFill>
              </a:rPr>
              <a:t> </a:t>
            </a:r>
            <a:r>
              <a:rPr lang="en-US" altLang="zh-CN" sz="1800" dirty="0">
                <a:solidFill>
                  <a:schemeClr val="tx1"/>
                </a:solidFill>
              </a:rPr>
              <a:t>phones</a:t>
            </a:r>
            <a:r>
              <a:rPr lang="zh-CN" altLang="en-US" sz="1800" dirty="0">
                <a:solidFill>
                  <a:schemeClr val="tx1"/>
                </a:solidFill>
              </a:rPr>
              <a:t> </a:t>
            </a:r>
            <a:r>
              <a:rPr lang="en-US" altLang="zh-CN" sz="1800" dirty="0">
                <a:solidFill>
                  <a:schemeClr val="tx1"/>
                </a:solidFill>
              </a:rPr>
              <a:t>are</a:t>
            </a:r>
            <a:r>
              <a:rPr lang="zh-CN" altLang="en-US" sz="1800" dirty="0">
                <a:solidFill>
                  <a:schemeClr val="tx1"/>
                </a:solidFill>
              </a:rPr>
              <a:t> </a:t>
            </a:r>
            <a:r>
              <a:rPr lang="en-SG" altLang="zh-CN" sz="1800" dirty="0">
                <a:solidFill>
                  <a:schemeClr val="tx1"/>
                </a:solidFill>
              </a:rPr>
              <a:t>the first line of defence against</a:t>
            </a:r>
            <a:r>
              <a:rPr lang="zh-CN" altLang="en-US" sz="1800" dirty="0">
                <a:solidFill>
                  <a:schemeClr val="tx1"/>
                </a:solidFill>
              </a:rPr>
              <a:t> </a:t>
            </a:r>
            <a:r>
              <a:rPr lang="en-US" altLang="zh-CN" sz="1800" dirty="0">
                <a:solidFill>
                  <a:schemeClr val="tx1"/>
                </a:solidFill>
              </a:rPr>
              <a:t>privacy</a:t>
            </a:r>
            <a:r>
              <a:rPr lang="zh-CN" altLang="en-US" sz="1800" dirty="0">
                <a:solidFill>
                  <a:schemeClr val="tx1"/>
                </a:solidFill>
              </a:rPr>
              <a:t> </a:t>
            </a:r>
            <a:r>
              <a:rPr lang="en-US" altLang="zh-CN" sz="1800" dirty="0">
                <a:solidFill>
                  <a:schemeClr val="tx1"/>
                </a:solidFill>
              </a:rPr>
              <a:t>infringement.</a:t>
            </a:r>
            <a:r>
              <a:rPr lang="en-SG" altLang="zh-CN" sz="1800" dirty="0">
                <a:solidFill>
                  <a:schemeClr val="tx1"/>
                </a:solidFill>
              </a:rPr>
              <a:t> </a:t>
            </a:r>
            <a:r>
              <a:rPr lang="zh-CN" altLang="en-US" sz="1800" dirty="0">
                <a:solidFill>
                  <a:schemeClr val="tx1"/>
                </a:solidFill>
              </a:rPr>
              <a:t> </a:t>
            </a:r>
            <a:endParaRPr lang="en-US" sz="1800" dirty="0">
              <a:solidFill>
                <a:schemeClr val="tx1"/>
              </a:solidFill>
            </a:endParaRPr>
          </a:p>
        </p:txBody>
      </p:sp>
      <p:sp>
        <p:nvSpPr>
          <p:cNvPr id="12" name="Slide Number Placeholder 11">
            <a:extLst>
              <a:ext uri="{FF2B5EF4-FFF2-40B4-BE49-F238E27FC236}">
                <a16:creationId xmlns:a16="http://schemas.microsoft.com/office/drawing/2014/main" id="{A18C53E5-8ACD-09A4-9E13-A3B8E77C3EEA}"/>
              </a:ext>
            </a:extLst>
          </p:cNvPr>
          <p:cNvSpPr>
            <a:spLocks noGrp="1"/>
          </p:cNvSpPr>
          <p:nvPr>
            <p:ph type="sldNum" sz="quarter" idx="13"/>
          </p:nvPr>
        </p:nvSpPr>
        <p:spPr/>
        <p:txBody>
          <a:bodyPr/>
          <a:lstStyle/>
          <a:p>
            <a:fld id="{71C63AB4-6DC0-4902-8E9D-B5377E74E401}" type="slidenum">
              <a:rPr lang="en-SG" smtClean="0"/>
              <a:t>5</a:t>
            </a:fld>
            <a:endParaRPr lang="en-SG"/>
          </a:p>
        </p:txBody>
      </p:sp>
      <p:sp>
        <p:nvSpPr>
          <p:cNvPr id="11" name="TextBox 10">
            <a:extLst>
              <a:ext uri="{FF2B5EF4-FFF2-40B4-BE49-F238E27FC236}">
                <a16:creationId xmlns:a16="http://schemas.microsoft.com/office/drawing/2014/main" id="{5FC8A7AB-71DD-C175-2938-8EF11D9CAFAE}"/>
              </a:ext>
            </a:extLst>
          </p:cNvPr>
          <p:cNvSpPr txBox="1"/>
          <p:nvPr/>
        </p:nvSpPr>
        <p:spPr>
          <a:xfrm>
            <a:off x="7323695" y="5593628"/>
            <a:ext cx="4868305" cy="261610"/>
          </a:xfrm>
          <a:prstGeom prst="rect">
            <a:avLst/>
          </a:prstGeom>
          <a:noFill/>
        </p:spPr>
        <p:txBody>
          <a:bodyPr wrap="square" rtlCol="0">
            <a:spAutoFit/>
          </a:bodyPr>
          <a:lstStyle/>
          <a:p>
            <a:pPr algn="ctr"/>
            <a:r>
              <a:rPr lang="en-US" sz="1100" i="1" dirty="0">
                <a:solidFill>
                  <a:schemeClr val="tx1">
                    <a:lumMod val="50000"/>
                    <a:lumOff val="50000"/>
                  </a:schemeClr>
                </a:solidFill>
              </a:rPr>
              <a:t>Data Protection and Privacy Legislation Worldwide</a:t>
            </a:r>
            <a:r>
              <a:rPr lang="zh-CN" altLang="en-US" sz="1100" i="1" dirty="0">
                <a:solidFill>
                  <a:schemeClr val="tx1">
                    <a:lumMod val="50000"/>
                    <a:lumOff val="50000"/>
                  </a:schemeClr>
                </a:solidFill>
              </a:rPr>
              <a:t> </a:t>
            </a:r>
            <a:r>
              <a:rPr lang="en-US" altLang="zh-CN" sz="1100" i="1" dirty="0">
                <a:solidFill>
                  <a:schemeClr val="tx1">
                    <a:lumMod val="50000"/>
                    <a:lumOff val="50000"/>
                  </a:schemeClr>
                </a:solidFill>
              </a:rPr>
              <a:t>(as</a:t>
            </a:r>
            <a:r>
              <a:rPr lang="zh-CN" altLang="en-US" sz="1100" i="1" dirty="0">
                <a:solidFill>
                  <a:schemeClr val="tx1">
                    <a:lumMod val="50000"/>
                    <a:lumOff val="50000"/>
                  </a:schemeClr>
                </a:solidFill>
              </a:rPr>
              <a:t> </a:t>
            </a:r>
            <a:r>
              <a:rPr lang="en-US" altLang="zh-CN" sz="1100" i="1" dirty="0">
                <a:solidFill>
                  <a:schemeClr val="tx1">
                    <a:lumMod val="50000"/>
                    <a:lumOff val="50000"/>
                  </a:schemeClr>
                </a:solidFill>
              </a:rPr>
              <a:t>of</a:t>
            </a:r>
            <a:r>
              <a:rPr lang="zh-CN" altLang="en-US" sz="1100" i="1" dirty="0">
                <a:solidFill>
                  <a:schemeClr val="tx1">
                    <a:lumMod val="50000"/>
                    <a:lumOff val="50000"/>
                  </a:schemeClr>
                </a:solidFill>
              </a:rPr>
              <a:t> </a:t>
            </a:r>
            <a:r>
              <a:rPr lang="en-US" altLang="zh-CN" sz="1100" i="1" dirty="0">
                <a:solidFill>
                  <a:schemeClr val="tx1">
                    <a:lumMod val="50000"/>
                    <a:lumOff val="50000"/>
                  </a:schemeClr>
                </a:solidFill>
              </a:rPr>
              <a:t>2022)</a:t>
            </a:r>
            <a:endParaRPr lang="en-SG" sz="1100" i="1" dirty="0">
              <a:solidFill>
                <a:schemeClr val="tx1">
                  <a:lumMod val="50000"/>
                  <a:lumOff val="50000"/>
                </a:schemeClr>
              </a:solidFill>
            </a:endParaRPr>
          </a:p>
        </p:txBody>
      </p:sp>
      <p:sp>
        <p:nvSpPr>
          <p:cNvPr id="4" name="TextBox 3">
            <a:extLst>
              <a:ext uri="{FF2B5EF4-FFF2-40B4-BE49-F238E27FC236}">
                <a16:creationId xmlns:a16="http://schemas.microsoft.com/office/drawing/2014/main" id="{692CD933-71A1-C8E0-67E0-B6BA82E5428D}"/>
              </a:ext>
            </a:extLst>
          </p:cNvPr>
          <p:cNvSpPr txBox="1"/>
          <p:nvPr/>
        </p:nvSpPr>
        <p:spPr>
          <a:xfrm>
            <a:off x="791520" y="936429"/>
            <a:ext cx="4128498" cy="400110"/>
          </a:xfrm>
          <a:prstGeom prst="rect">
            <a:avLst/>
          </a:prstGeom>
          <a:noFill/>
        </p:spPr>
        <p:txBody>
          <a:bodyPr wrap="square">
            <a:spAutoFit/>
          </a:bodyPr>
          <a:lstStyle/>
          <a:p>
            <a:r>
              <a:rPr lang="en-US" altLang="zh-CN" sz="2000" dirty="0">
                <a:solidFill>
                  <a:schemeClr val="accent1"/>
                </a:solidFill>
                <a:latin typeface="+mn-lt"/>
              </a:rPr>
              <a:t>Post-GDPR Era</a:t>
            </a:r>
            <a:endParaRPr lang="en-AU" sz="2000" dirty="0">
              <a:solidFill>
                <a:schemeClr val="accent1"/>
              </a:solidFill>
              <a:latin typeface="+mn-lt"/>
            </a:endParaRPr>
          </a:p>
        </p:txBody>
      </p:sp>
      <p:sp>
        <p:nvSpPr>
          <p:cNvPr id="6" name="Title 1">
            <a:extLst>
              <a:ext uri="{FF2B5EF4-FFF2-40B4-BE49-F238E27FC236}">
                <a16:creationId xmlns:a16="http://schemas.microsoft.com/office/drawing/2014/main" id="{2A735D6C-BE65-EF66-BED1-623768C2D4AA}"/>
              </a:ext>
            </a:extLst>
          </p:cNvPr>
          <p:cNvSpPr txBox="1">
            <a:spLocks/>
          </p:cNvSpPr>
          <p:nvPr/>
        </p:nvSpPr>
        <p:spPr>
          <a:xfrm>
            <a:off x="7423484" y="180014"/>
            <a:ext cx="3922314" cy="842691"/>
          </a:xfrm>
        </p:spPr>
        <p:txBody>
          <a:bodyPr anchor="b">
            <a:noAutofit/>
          </a:bodyPr>
          <a:lstStyle>
            <a:lvl1pPr algn="ctr" defTabSz="342874" rtl="0" eaLnBrk="1" fontAlgn="base" hangingPunct="1">
              <a:lnSpc>
                <a:spcPts val="3780"/>
              </a:lnSpc>
              <a:spcBef>
                <a:spcPct val="0"/>
              </a:spcBef>
              <a:spcAft>
                <a:spcPct val="0"/>
              </a:spcAft>
              <a:defRPr sz="3151" kern="1200">
                <a:solidFill>
                  <a:schemeClr val="accent1"/>
                </a:solidFill>
                <a:latin typeface="+mj-lt"/>
                <a:ea typeface="MS PGothic" pitchFamily="34" charset="-128"/>
                <a:cs typeface="ＭＳ Ｐゴシック" charset="0"/>
              </a:defRPr>
            </a:lvl1pPr>
            <a:lvl2pPr algn="ctr" defTabSz="342874" rtl="0" eaLnBrk="1" fontAlgn="base" hangingPunct="1">
              <a:spcBef>
                <a:spcPct val="0"/>
              </a:spcBef>
              <a:spcAft>
                <a:spcPct val="0"/>
              </a:spcAft>
              <a:defRPr sz="3300">
                <a:solidFill>
                  <a:schemeClr val="tx1"/>
                </a:solidFill>
                <a:latin typeface="Arial" charset="0"/>
                <a:ea typeface="MS PGothic" pitchFamily="34" charset="-128"/>
                <a:cs typeface="ＭＳ Ｐゴシック" charset="0"/>
              </a:defRPr>
            </a:lvl2pPr>
            <a:lvl3pPr algn="ctr" defTabSz="342874" rtl="0" eaLnBrk="1" fontAlgn="base" hangingPunct="1">
              <a:spcBef>
                <a:spcPct val="0"/>
              </a:spcBef>
              <a:spcAft>
                <a:spcPct val="0"/>
              </a:spcAft>
              <a:defRPr sz="3300">
                <a:solidFill>
                  <a:schemeClr val="tx1"/>
                </a:solidFill>
                <a:latin typeface="Arial" charset="0"/>
                <a:ea typeface="MS PGothic" pitchFamily="34" charset="-128"/>
                <a:cs typeface="ＭＳ Ｐゴシック" charset="0"/>
              </a:defRPr>
            </a:lvl3pPr>
            <a:lvl4pPr algn="ctr" defTabSz="342874" rtl="0" eaLnBrk="1" fontAlgn="base" hangingPunct="1">
              <a:spcBef>
                <a:spcPct val="0"/>
              </a:spcBef>
              <a:spcAft>
                <a:spcPct val="0"/>
              </a:spcAft>
              <a:defRPr sz="3300">
                <a:solidFill>
                  <a:schemeClr val="tx1"/>
                </a:solidFill>
                <a:latin typeface="Arial" charset="0"/>
                <a:ea typeface="MS PGothic" pitchFamily="34" charset="-128"/>
                <a:cs typeface="ＭＳ Ｐゴシック" charset="0"/>
              </a:defRPr>
            </a:lvl4pPr>
            <a:lvl5pPr algn="ctr" defTabSz="342874" rtl="0" eaLnBrk="1" fontAlgn="base" hangingPunct="1">
              <a:spcBef>
                <a:spcPct val="0"/>
              </a:spcBef>
              <a:spcAft>
                <a:spcPct val="0"/>
              </a:spcAft>
              <a:defRPr sz="3300">
                <a:solidFill>
                  <a:schemeClr val="tx1"/>
                </a:solidFill>
                <a:latin typeface="Arial" charset="0"/>
                <a:ea typeface="MS PGothic" pitchFamily="34" charset="-128"/>
                <a:cs typeface="ＭＳ Ｐゴシック" charset="0"/>
              </a:defRPr>
            </a:lvl5pPr>
            <a:lvl6pPr marL="342874" algn="ctr" defTabSz="342874" rtl="0" eaLnBrk="1" fontAlgn="base" hangingPunct="1">
              <a:spcBef>
                <a:spcPct val="0"/>
              </a:spcBef>
              <a:spcAft>
                <a:spcPct val="0"/>
              </a:spcAft>
              <a:defRPr sz="3300">
                <a:solidFill>
                  <a:schemeClr val="tx1"/>
                </a:solidFill>
                <a:latin typeface="Calibri" charset="0"/>
                <a:ea typeface="ＭＳ Ｐゴシック" charset="0"/>
                <a:cs typeface="ＭＳ Ｐゴシック" charset="0"/>
              </a:defRPr>
            </a:lvl6pPr>
            <a:lvl7pPr marL="685749" algn="ctr" defTabSz="342874" rtl="0" eaLnBrk="1" fontAlgn="base" hangingPunct="1">
              <a:spcBef>
                <a:spcPct val="0"/>
              </a:spcBef>
              <a:spcAft>
                <a:spcPct val="0"/>
              </a:spcAft>
              <a:defRPr sz="3300">
                <a:solidFill>
                  <a:schemeClr val="tx1"/>
                </a:solidFill>
                <a:latin typeface="Calibri" charset="0"/>
                <a:ea typeface="ＭＳ Ｐゴシック" charset="0"/>
                <a:cs typeface="ＭＳ Ｐゴシック" charset="0"/>
              </a:defRPr>
            </a:lvl7pPr>
            <a:lvl8pPr marL="1028624" algn="ctr" defTabSz="342874" rtl="0" eaLnBrk="1" fontAlgn="base" hangingPunct="1">
              <a:spcBef>
                <a:spcPct val="0"/>
              </a:spcBef>
              <a:spcAft>
                <a:spcPct val="0"/>
              </a:spcAft>
              <a:defRPr sz="3300">
                <a:solidFill>
                  <a:schemeClr val="tx1"/>
                </a:solidFill>
                <a:latin typeface="Calibri" charset="0"/>
                <a:ea typeface="ＭＳ Ｐゴシック" charset="0"/>
                <a:cs typeface="ＭＳ Ｐゴシック" charset="0"/>
              </a:defRPr>
            </a:lvl8pPr>
            <a:lvl9pPr marL="1371498" algn="ctr" defTabSz="342874" rtl="0" eaLnBrk="1" fontAlgn="base" hangingPunct="1">
              <a:spcBef>
                <a:spcPct val="0"/>
              </a:spcBef>
              <a:spcAft>
                <a:spcPct val="0"/>
              </a:spcAft>
              <a:defRPr sz="3300">
                <a:solidFill>
                  <a:schemeClr val="tx1"/>
                </a:solidFill>
                <a:latin typeface="Calibri" charset="0"/>
                <a:ea typeface="ＭＳ Ｐゴシック" charset="0"/>
                <a:cs typeface="ＭＳ Ｐゴシック" charset="0"/>
              </a:defRPr>
            </a:lvl9pPr>
          </a:lstStyle>
          <a:p>
            <a:pPr algn="r"/>
            <a:r>
              <a:rPr lang="zh-CN" altLang="en-US" sz="2800" b="1" dirty="0">
                <a:latin typeface="+mn-ea"/>
                <a:ea typeface="+mn-ea"/>
              </a:rPr>
              <a:t>后</a:t>
            </a:r>
            <a:r>
              <a:rPr lang="en-US" altLang="zh-CN" sz="2800" b="1" dirty="0">
                <a:latin typeface="+mn-ea"/>
                <a:ea typeface="+mn-ea"/>
              </a:rPr>
              <a:t>GDPR</a:t>
            </a:r>
            <a:r>
              <a:rPr lang="zh-CN" altLang="en-US" sz="2800" b="1" dirty="0">
                <a:latin typeface="+mn-ea"/>
                <a:ea typeface="+mn-ea"/>
              </a:rPr>
              <a:t>时代</a:t>
            </a:r>
            <a:endParaRPr lang="en-SG" sz="1200" b="1" dirty="0">
              <a:latin typeface="+mn-ea"/>
              <a:ea typeface="+mn-ea"/>
            </a:endParaRPr>
          </a:p>
        </p:txBody>
      </p:sp>
      <p:sp>
        <p:nvSpPr>
          <p:cNvPr id="8" name="TextBox 7">
            <a:extLst>
              <a:ext uri="{FF2B5EF4-FFF2-40B4-BE49-F238E27FC236}">
                <a16:creationId xmlns:a16="http://schemas.microsoft.com/office/drawing/2014/main" id="{5D1610B1-01E5-A5F0-C971-3312AE4BAC2E}"/>
              </a:ext>
            </a:extLst>
          </p:cNvPr>
          <p:cNvSpPr txBox="1"/>
          <p:nvPr/>
        </p:nvSpPr>
        <p:spPr>
          <a:xfrm>
            <a:off x="827130" y="3920141"/>
            <a:ext cx="6184900" cy="369332"/>
          </a:xfrm>
          <a:prstGeom prst="rect">
            <a:avLst/>
          </a:prstGeom>
          <a:solidFill>
            <a:schemeClr val="bg1">
              <a:lumMod val="95000"/>
            </a:schemeClr>
          </a:solidFill>
        </p:spPr>
        <p:txBody>
          <a:bodyPr wrap="square" rtlCol="0">
            <a:spAutoFit/>
          </a:bodyPr>
          <a:lstStyle/>
          <a:p>
            <a:r>
              <a:rPr lang="zh-CN" altLang="en-US" sz="1800" dirty="0">
                <a:solidFill>
                  <a:srgbClr val="033F7D"/>
                </a:solidFill>
                <a:latin typeface="+mn-ea"/>
                <a:ea typeface="+mn-ea"/>
              </a:rPr>
              <a:t>当下个人数据的保护已经成为了一个全球瞩目的话题。</a:t>
            </a:r>
            <a:endParaRPr lang="en-AU" altLang="zh-CN" sz="1800" dirty="0">
              <a:solidFill>
                <a:srgbClr val="033F7D"/>
              </a:solidFill>
              <a:latin typeface="+mn-ea"/>
              <a:ea typeface="+mn-ea"/>
            </a:endParaRPr>
          </a:p>
        </p:txBody>
      </p:sp>
      <p:sp>
        <p:nvSpPr>
          <p:cNvPr id="13" name="TextBox 12">
            <a:extLst>
              <a:ext uri="{FF2B5EF4-FFF2-40B4-BE49-F238E27FC236}">
                <a16:creationId xmlns:a16="http://schemas.microsoft.com/office/drawing/2014/main" id="{A3074577-7504-6216-3632-CA17F8D51C95}"/>
              </a:ext>
            </a:extLst>
          </p:cNvPr>
          <p:cNvSpPr txBox="1"/>
          <p:nvPr/>
        </p:nvSpPr>
        <p:spPr>
          <a:xfrm>
            <a:off x="827128" y="4453721"/>
            <a:ext cx="6184901" cy="646331"/>
          </a:xfrm>
          <a:prstGeom prst="rect">
            <a:avLst/>
          </a:prstGeom>
          <a:solidFill>
            <a:schemeClr val="bg1">
              <a:lumMod val="95000"/>
            </a:schemeClr>
          </a:solidFill>
        </p:spPr>
        <p:txBody>
          <a:bodyPr wrap="square">
            <a:spAutoFit/>
          </a:bodyPr>
          <a:lstStyle/>
          <a:p>
            <a:r>
              <a:rPr lang="zh-CN" altLang="en-US" sz="1800" dirty="0">
                <a:solidFill>
                  <a:srgbClr val="033F7D"/>
                </a:solidFill>
                <a:latin typeface="+mn-ea"/>
                <a:ea typeface="+mn-ea"/>
              </a:rPr>
              <a:t>截止</a:t>
            </a:r>
            <a:r>
              <a:rPr lang="en-AU" altLang="zh-CN" sz="1800" dirty="0">
                <a:solidFill>
                  <a:srgbClr val="033F7D"/>
                </a:solidFill>
                <a:latin typeface="+mn-ea"/>
                <a:ea typeface="+mn-ea"/>
              </a:rPr>
              <a:t>2022</a:t>
            </a:r>
            <a:r>
              <a:rPr lang="zh-CN" altLang="en-US" sz="1800" dirty="0">
                <a:solidFill>
                  <a:srgbClr val="033F7D"/>
                </a:solidFill>
                <a:latin typeface="+mn-ea"/>
                <a:ea typeface="+mn-ea"/>
              </a:rPr>
              <a:t>年，全球共有</a:t>
            </a:r>
            <a:r>
              <a:rPr lang="en-AU" altLang="zh-CN" sz="1800" dirty="0">
                <a:solidFill>
                  <a:srgbClr val="033F7D"/>
                </a:solidFill>
                <a:latin typeface="+mn-ea"/>
                <a:ea typeface="+mn-ea"/>
              </a:rPr>
              <a:t>137</a:t>
            </a:r>
            <a:r>
              <a:rPr lang="zh-CN" altLang="en-US" sz="1800" dirty="0">
                <a:solidFill>
                  <a:srgbClr val="033F7D"/>
                </a:solidFill>
                <a:latin typeface="+mn-ea"/>
                <a:ea typeface="+mn-ea"/>
              </a:rPr>
              <a:t>个国家已经通过或者实行了个人数据和隐私保护的相关法律。</a:t>
            </a:r>
            <a:endParaRPr lang="en-AU" altLang="zh-CN" sz="1800" dirty="0">
              <a:solidFill>
                <a:srgbClr val="033F7D"/>
              </a:solidFill>
              <a:latin typeface="+mn-ea"/>
              <a:ea typeface="+mn-ea"/>
            </a:endParaRPr>
          </a:p>
        </p:txBody>
      </p:sp>
      <p:sp>
        <p:nvSpPr>
          <p:cNvPr id="15" name="TextBox 14">
            <a:extLst>
              <a:ext uri="{FF2B5EF4-FFF2-40B4-BE49-F238E27FC236}">
                <a16:creationId xmlns:a16="http://schemas.microsoft.com/office/drawing/2014/main" id="{38E93CDF-CFDF-F784-20CA-B376A74FD1F4}"/>
              </a:ext>
            </a:extLst>
          </p:cNvPr>
          <p:cNvSpPr txBox="1"/>
          <p:nvPr/>
        </p:nvSpPr>
        <p:spPr>
          <a:xfrm>
            <a:off x="827128" y="5314561"/>
            <a:ext cx="6184901" cy="369332"/>
          </a:xfrm>
          <a:prstGeom prst="rect">
            <a:avLst/>
          </a:prstGeom>
          <a:solidFill>
            <a:schemeClr val="bg1">
              <a:lumMod val="95000"/>
            </a:schemeClr>
          </a:solidFill>
        </p:spPr>
        <p:txBody>
          <a:bodyPr wrap="square">
            <a:spAutoFit/>
          </a:bodyPr>
          <a:lstStyle/>
          <a:p>
            <a:r>
              <a:rPr lang="zh-CN" altLang="en-US" sz="1800" dirty="0">
                <a:solidFill>
                  <a:srgbClr val="033F7D"/>
                </a:solidFill>
                <a:latin typeface="+mn-ea"/>
                <a:ea typeface="+mn-ea"/>
              </a:rPr>
              <a:t>我们日常使用的智能手机渐渐成为保护个人隐私的最前线。</a:t>
            </a:r>
            <a:endParaRPr lang="en-AU" sz="1800" dirty="0">
              <a:solidFill>
                <a:srgbClr val="033F7D"/>
              </a:solidFill>
              <a:latin typeface="+mn-ea"/>
              <a:ea typeface="+mn-ea"/>
            </a:endParaRPr>
          </a:p>
        </p:txBody>
      </p:sp>
      <p:grpSp>
        <p:nvGrpSpPr>
          <p:cNvPr id="9" name="Group 8">
            <a:extLst>
              <a:ext uri="{FF2B5EF4-FFF2-40B4-BE49-F238E27FC236}">
                <a16:creationId xmlns:a16="http://schemas.microsoft.com/office/drawing/2014/main" id="{1AF2EC3B-9C1C-217C-65B8-D6512FFA4F0F}"/>
              </a:ext>
            </a:extLst>
          </p:cNvPr>
          <p:cNvGrpSpPr/>
          <p:nvPr/>
        </p:nvGrpSpPr>
        <p:grpSpPr>
          <a:xfrm>
            <a:off x="7535037" y="3910136"/>
            <a:ext cx="4367170" cy="1719220"/>
            <a:chOff x="3914658" y="3286125"/>
            <a:chExt cx="7435214" cy="2927015"/>
          </a:xfrm>
        </p:grpSpPr>
        <p:pic>
          <p:nvPicPr>
            <p:cNvPr id="5" name="Picture 4">
              <a:extLst>
                <a:ext uri="{FF2B5EF4-FFF2-40B4-BE49-F238E27FC236}">
                  <a16:creationId xmlns:a16="http://schemas.microsoft.com/office/drawing/2014/main" id="{8EA146C6-EB1E-21DA-6F40-ADFF70ACD99B}"/>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4067175" y="3286125"/>
              <a:ext cx="7282697" cy="2847975"/>
            </a:xfrm>
            <a:prstGeom prst="rect">
              <a:avLst/>
            </a:prstGeom>
          </p:spPr>
        </p:pic>
        <p:pic>
          <p:nvPicPr>
            <p:cNvPr id="7" name="Picture 6">
              <a:extLst>
                <a:ext uri="{FF2B5EF4-FFF2-40B4-BE49-F238E27FC236}">
                  <a16:creationId xmlns:a16="http://schemas.microsoft.com/office/drawing/2014/main" id="{6F8AA4A6-C64A-AA0A-5F01-A933C636110F}"/>
                </a:ext>
              </a:extLst>
            </p:cNvPr>
            <p:cNvPicPr>
              <a:picLocks noChangeAspect="1"/>
            </p:cNvPicPr>
            <p:nvPr/>
          </p:nvPicPr>
          <p:blipFill>
            <a:blip r:embed="rId4"/>
            <a:stretch>
              <a:fillRect/>
            </a:stretch>
          </p:blipFill>
          <p:spPr>
            <a:xfrm>
              <a:off x="3914658" y="5308139"/>
              <a:ext cx="1676634" cy="905001"/>
            </a:xfrm>
            <a:prstGeom prst="rect">
              <a:avLst/>
            </a:prstGeom>
          </p:spPr>
        </p:pic>
      </p:grpSp>
    </p:spTree>
    <p:extLst>
      <p:ext uri="{BB962C8B-B14F-4D97-AF65-F5344CB8AC3E}">
        <p14:creationId xmlns:p14="http://schemas.microsoft.com/office/powerpoint/2010/main" val="5049997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168464-A5CE-CF07-CCC8-9F3B05377D18}"/>
              </a:ext>
            </a:extLst>
          </p:cNvPr>
          <p:cNvSpPr>
            <a:spLocks noGrp="1"/>
          </p:cNvSpPr>
          <p:nvPr>
            <p:ph type="title"/>
          </p:nvPr>
        </p:nvSpPr>
        <p:spPr>
          <a:xfrm>
            <a:off x="791521" y="133684"/>
            <a:ext cx="8076511" cy="918103"/>
          </a:xfrm>
        </p:spPr>
        <p:txBody>
          <a:bodyPr/>
          <a:lstStyle/>
          <a:p>
            <a:pPr algn="l"/>
            <a:r>
              <a:rPr lang="en-US" sz="3200" b="1" dirty="0"/>
              <a:t>Background</a:t>
            </a:r>
            <a:endParaRPr lang="en-SG" sz="1400" b="1" dirty="0"/>
          </a:p>
        </p:txBody>
      </p:sp>
      <p:sp>
        <p:nvSpPr>
          <p:cNvPr id="3" name="Text Placeholder 2">
            <a:extLst>
              <a:ext uri="{FF2B5EF4-FFF2-40B4-BE49-F238E27FC236}">
                <a16:creationId xmlns:a16="http://schemas.microsoft.com/office/drawing/2014/main" id="{22F73B70-E36B-5B04-0C56-31FDD0E0D714}"/>
              </a:ext>
            </a:extLst>
          </p:cNvPr>
          <p:cNvSpPr>
            <a:spLocks noGrp="1"/>
          </p:cNvSpPr>
          <p:nvPr>
            <p:ph type="body" sz="quarter" idx="10"/>
          </p:nvPr>
        </p:nvSpPr>
        <p:spPr>
          <a:xfrm>
            <a:off x="791521" y="1895320"/>
            <a:ext cx="10816279" cy="3388159"/>
          </a:xfrm>
        </p:spPr>
        <p:txBody>
          <a:bodyPr>
            <a:noAutofit/>
          </a:bodyPr>
          <a:lstStyle/>
          <a:p>
            <a:pPr>
              <a:spcBef>
                <a:spcPts val="600"/>
              </a:spcBef>
            </a:pPr>
            <a:r>
              <a:rPr lang="en-US" sz="1800" dirty="0">
                <a:solidFill>
                  <a:schemeClr val="tx1"/>
                </a:solidFill>
              </a:rPr>
              <a:t>Google has taken steps to enforce new privacy features to restrict apps’ use of user data.</a:t>
            </a:r>
          </a:p>
          <a:p>
            <a:pPr>
              <a:spcBef>
                <a:spcPts val="600"/>
              </a:spcBef>
            </a:pPr>
            <a:endParaRPr lang="en-US" sz="1800" dirty="0">
              <a:solidFill>
                <a:schemeClr val="tx1"/>
              </a:solidFill>
            </a:endParaRPr>
          </a:p>
          <a:p>
            <a:pPr>
              <a:spcBef>
                <a:spcPts val="600"/>
              </a:spcBef>
            </a:pPr>
            <a:r>
              <a:rPr lang="en-US" sz="1800" dirty="0">
                <a:solidFill>
                  <a:schemeClr val="tx1"/>
                </a:solidFill>
              </a:rPr>
              <a:t>Representative privacy changes in Android 10:</a:t>
            </a:r>
          </a:p>
          <a:p>
            <a:pPr marL="257156" indent="-257156">
              <a:spcBef>
                <a:spcPts val="600"/>
              </a:spcBef>
              <a:buFont typeface="Arial" panose="020B0604020202020204" pitchFamily="34" charset="0"/>
              <a:buChar char="•"/>
            </a:pPr>
            <a:r>
              <a:rPr lang="en-US" sz="1800" dirty="0">
                <a:solidFill>
                  <a:schemeClr val="tx1"/>
                </a:solidFill>
              </a:rPr>
              <a:t>New privileged permissions</a:t>
            </a:r>
          </a:p>
          <a:p>
            <a:pPr marL="814327" lvl="1" indent="-257156">
              <a:spcBef>
                <a:spcPts val="600"/>
              </a:spcBef>
              <a:buFont typeface="Arial" panose="020B0604020202020204" pitchFamily="34" charset="0"/>
              <a:buChar char="•"/>
            </a:pPr>
            <a:r>
              <a:rPr lang="en-US" sz="1875" i="1" dirty="0">
                <a:solidFill>
                  <a:schemeClr val="tx1"/>
                </a:solidFill>
              </a:rPr>
              <a:t>READ_PRIVILEGED_PHONE_STATE</a:t>
            </a:r>
            <a:endParaRPr lang="en-US" sz="1875" dirty="0">
              <a:solidFill>
                <a:schemeClr val="tx1"/>
              </a:solidFill>
            </a:endParaRPr>
          </a:p>
          <a:p>
            <a:pPr marL="814327" lvl="1" indent="-257156">
              <a:spcBef>
                <a:spcPts val="600"/>
              </a:spcBef>
              <a:buFont typeface="Arial" panose="020B0604020202020204" pitchFamily="34" charset="0"/>
              <a:buChar char="•"/>
            </a:pPr>
            <a:r>
              <a:rPr lang="en-US" sz="1875" dirty="0"/>
              <a:t>O</a:t>
            </a:r>
            <a:r>
              <a:rPr lang="en-US" sz="1875" dirty="0">
                <a:solidFill>
                  <a:schemeClr val="tx1"/>
                </a:solidFill>
              </a:rPr>
              <a:t>nly granted to privileged system apps. </a:t>
            </a:r>
          </a:p>
          <a:p>
            <a:pPr marL="257156" indent="-257156">
              <a:spcBef>
                <a:spcPts val="600"/>
              </a:spcBef>
              <a:buFont typeface="Arial" panose="020B0604020202020204" pitchFamily="34" charset="0"/>
              <a:buChar char="•"/>
            </a:pPr>
            <a:r>
              <a:rPr lang="en-US" altLang="zh-CN" sz="1800" dirty="0">
                <a:solidFill>
                  <a:schemeClr val="tx1"/>
                </a:solidFill>
              </a:rPr>
              <a:t>A</a:t>
            </a:r>
            <a:r>
              <a:rPr lang="en-US" sz="1800" dirty="0">
                <a:solidFill>
                  <a:schemeClr val="tx1"/>
                </a:solidFill>
              </a:rPr>
              <a:t>pp-unique and user-resettable identifiers </a:t>
            </a:r>
          </a:p>
          <a:p>
            <a:pPr marL="814327" lvl="1" indent="-257156">
              <a:spcBef>
                <a:spcPts val="600"/>
              </a:spcBef>
              <a:buFont typeface="Arial" panose="020B0604020202020204" pitchFamily="34" charset="0"/>
              <a:buChar char="•"/>
            </a:pPr>
            <a:r>
              <a:rPr lang="en-US" sz="1875" dirty="0">
                <a:solidFill>
                  <a:schemeClr val="tx1"/>
                </a:solidFill>
              </a:rPr>
              <a:t>Android advertising ID</a:t>
            </a:r>
          </a:p>
          <a:p>
            <a:pPr marL="257156" indent="-257156">
              <a:spcBef>
                <a:spcPts val="600"/>
              </a:spcBef>
              <a:buFont typeface="Arial" panose="020B0604020202020204" pitchFamily="34" charset="0"/>
              <a:buChar char="•"/>
            </a:pPr>
            <a:r>
              <a:rPr lang="en-US" sz="1800" dirty="0">
                <a:solidFill>
                  <a:schemeClr val="tx1"/>
                </a:solidFill>
              </a:rPr>
              <a:t>Compulsory disclosure of apps’ </a:t>
            </a:r>
            <a:r>
              <a:rPr lang="en-US" sz="1800" i="1" dirty="0">
                <a:solidFill>
                  <a:schemeClr val="tx1"/>
                </a:solidFill>
              </a:rPr>
              <a:t>access</a:t>
            </a:r>
            <a:r>
              <a:rPr lang="en-US" sz="1800" dirty="0">
                <a:solidFill>
                  <a:schemeClr val="tx1"/>
                </a:solidFill>
              </a:rPr>
              <a:t>, </a:t>
            </a:r>
            <a:r>
              <a:rPr lang="en-US" sz="1800" i="1" dirty="0">
                <a:solidFill>
                  <a:schemeClr val="tx1"/>
                </a:solidFill>
              </a:rPr>
              <a:t>collection</a:t>
            </a:r>
            <a:r>
              <a:rPr lang="en-US" sz="1800" dirty="0">
                <a:solidFill>
                  <a:schemeClr val="tx1"/>
                </a:solidFill>
              </a:rPr>
              <a:t>, </a:t>
            </a:r>
            <a:r>
              <a:rPr lang="en-US" sz="1800" i="1" dirty="0">
                <a:solidFill>
                  <a:schemeClr val="tx1"/>
                </a:solidFill>
              </a:rPr>
              <a:t>use</a:t>
            </a:r>
            <a:r>
              <a:rPr lang="en-US" sz="1800" dirty="0">
                <a:solidFill>
                  <a:schemeClr val="tx1"/>
                </a:solidFill>
              </a:rPr>
              <a:t>, and </a:t>
            </a:r>
            <a:r>
              <a:rPr lang="en-US" sz="1800" i="1" dirty="0">
                <a:solidFill>
                  <a:schemeClr val="tx1"/>
                </a:solidFill>
              </a:rPr>
              <a:t>sharing</a:t>
            </a:r>
            <a:r>
              <a:rPr lang="en-US" sz="1800" dirty="0">
                <a:solidFill>
                  <a:schemeClr val="tx1"/>
                </a:solidFill>
              </a:rPr>
              <a:t> of user data. </a:t>
            </a:r>
          </a:p>
        </p:txBody>
      </p:sp>
      <p:sp>
        <p:nvSpPr>
          <p:cNvPr id="4" name="Slide Number Placeholder 3">
            <a:extLst>
              <a:ext uri="{FF2B5EF4-FFF2-40B4-BE49-F238E27FC236}">
                <a16:creationId xmlns:a16="http://schemas.microsoft.com/office/drawing/2014/main" id="{58EEA7DA-BBFC-F450-612F-43E2CD3C41C3}"/>
              </a:ext>
            </a:extLst>
          </p:cNvPr>
          <p:cNvSpPr>
            <a:spLocks noGrp="1"/>
          </p:cNvSpPr>
          <p:nvPr>
            <p:ph type="sldNum" sz="quarter" idx="13"/>
          </p:nvPr>
        </p:nvSpPr>
        <p:spPr/>
        <p:txBody>
          <a:bodyPr/>
          <a:lstStyle/>
          <a:p>
            <a:fld id="{71C63AB4-6DC0-4902-8E9D-B5377E74E401}" type="slidenum">
              <a:rPr lang="en-SG" smtClean="0"/>
              <a:t>6</a:t>
            </a:fld>
            <a:endParaRPr lang="en-SG" dirty="0"/>
          </a:p>
        </p:txBody>
      </p:sp>
      <p:sp>
        <p:nvSpPr>
          <p:cNvPr id="7" name="TextBox 6">
            <a:extLst>
              <a:ext uri="{FF2B5EF4-FFF2-40B4-BE49-F238E27FC236}">
                <a16:creationId xmlns:a16="http://schemas.microsoft.com/office/drawing/2014/main" id="{4ACB4387-2826-5CB5-5452-D47EF0432677}"/>
              </a:ext>
            </a:extLst>
          </p:cNvPr>
          <p:cNvSpPr txBox="1"/>
          <p:nvPr/>
        </p:nvSpPr>
        <p:spPr>
          <a:xfrm>
            <a:off x="791520" y="977217"/>
            <a:ext cx="4128498" cy="400110"/>
          </a:xfrm>
          <a:prstGeom prst="rect">
            <a:avLst/>
          </a:prstGeom>
          <a:noFill/>
        </p:spPr>
        <p:txBody>
          <a:bodyPr wrap="square">
            <a:spAutoFit/>
          </a:bodyPr>
          <a:lstStyle/>
          <a:p>
            <a:r>
              <a:rPr lang="en-US" altLang="zh-CN" sz="2000" dirty="0">
                <a:solidFill>
                  <a:schemeClr val="accent1"/>
                </a:solidFill>
                <a:latin typeface="+mn-lt"/>
              </a:rPr>
              <a:t>Android Ecosystem</a:t>
            </a:r>
            <a:endParaRPr lang="en-AU" sz="2000" dirty="0">
              <a:solidFill>
                <a:schemeClr val="accent1"/>
              </a:solidFill>
              <a:latin typeface="+mn-lt"/>
            </a:endParaRPr>
          </a:p>
        </p:txBody>
      </p:sp>
      <p:sp>
        <p:nvSpPr>
          <p:cNvPr id="5" name="Title 1">
            <a:extLst>
              <a:ext uri="{FF2B5EF4-FFF2-40B4-BE49-F238E27FC236}">
                <a16:creationId xmlns:a16="http://schemas.microsoft.com/office/drawing/2014/main" id="{0D3D48F5-79C5-E804-4F51-7FBD0856452F}"/>
              </a:ext>
            </a:extLst>
          </p:cNvPr>
          <p:cNvSpPr txBox="1">
            <a:spLocks/>
          </p:cNvSpPr>
          <p:nvPr/>
        </p:nvSpPr>
        <p:spPr>
          <a:xfrm>
            <a:off x="7423484" y="180014"/>
            <a:ext cx="3922314" cy="842691"/>
          </a:xfrm>
        </p:spPr>
        <p:txBody>
          <a:bodyPr anchor="b">
            <a:noAutofit/>
          </a:bodyPr>
          <a:lstStyle>
            <a:lvl1pPr algn="ctr" defTabSz="342874" rtl="0" eaLnBrk="1" fontAlgn="base" hangingPunct="1">
              <a:lnSpc>
                <a:spcPts val="3780"/>
              </a:lnSpc>
              <a:spcBef>
                <a:spcPct val="0"/>
              </a:spcBef>
              <a:spcAft>
                <a:spcPct val="0"/>
              </a:spcAft>
              <a:defRPr sz="3151" kern="1200">
                <a:solidFill>
                  <a:schemeClr val="accent1"/>
                </a:solidFill>
                <a:latin typeface="+mj-lt"/>
                <a:ea typeface="MS PGothic" pitchFamily="34" charset="-128"/>
                <a:cs typeface="ＭＳ Ｐゴシック" charset="0"/>
              </a:defRPr>
            </a:lvl1pPr>
            <a:lvl2pPr algn="ctr" defTabSz="342874" rtl="0" eaLnBrk="1" fontAlgn="base" hangingPunct="1">
              <a:spcBef>
                <a:spcPct val="0"/>
              </a:spcBef>
              <a:spcAft>
                <a:spcPct val="0"/>
              </a:spcAft>
              <a:defRPr sz="3300">
                <a:solidFill>
                  <a:schemeClr val="tx1"/>
                </a:solidFill>
                <a:latin typeface="Arial" charset="0"/>
                <a:ea typeface="MS PGothic" pitchFamily="34" charset="-128"/>
                <a:cs typeface="ＭＳ Ｐゴシック" charset="0"/>
              </a:defRPr>
            </a:lvl2pPr>
            <a:lvl3pPr algn="ctr" defTabSz="342874" rtl="0" eaLnBrk="1" fontAlgn="base" hangingPunct="1">
              <a:spcBef>
                <a:spcPct val="0"/>
              </a:spcBef>
              <a:spcAft>
                <a:spcPct val="0"/>
              </a:spcAft>
              <a:defRPr sz="3300">
                <a:solidFill>
                  <a:schemeClr val="tx1"/>
                </a:solidFill>
                <a:latin typeface="Arial" charset="0"/>
                <a:ea typeface="MS PGothic" pitchFamily="34" charset="-128"/>
                <a:cs typeface="ＭＳ Ｐゴシック" charset="0"/>
              </a:defRPr>
            </a:lvl3pPr>
            <a:lvl4pPr algn="ctr" defTabSz="342874" rtl="0" eaLnBrk="1" fontAlgn="base" hangingPunct="1">
              <a:spcBef>
                <a:spcPct val="0"/>
              </a:spcBef>
              <a:spcAft>
                <a:spcPct val="0"/>
              </a:spcAft>
              <a:defRPr sz="3300">
                <a:solidFill>
                  <a:schemeClr val="tx1"/>
                </a:solidFill>
                <a:latin typeface="Arial" charset="0"/>
                <a:ea typeface="MS PGothic" pitchFamily="34" charset="-128"/>
                <a:cs typeface="ＭＳ Ｐゴシック" charset="0"/>
              </a:defRPr>
            </a:lvl4pPr>
            <a:lvl5pPr algn="ctr" defTabSz="342874" rtl="0" eaLnBrk="1" fontAlgn="base" hangingPunct="1">
              <a:spcBef>
                <a:spcPct val="0"/>
              </a:spcBef>
              <a:spcAft>
                <a:spcPct val="0"/>
              </a:spcAft>
              <a:defRPr sz="3300">
                <a:solidFill>
                  <a:schemeClr val="tx1"/>
                </a:solidFill>
                <a:latin typeface="Arial" charset="0"/>
                <a:ea typeface="MS PGothic" pitchFamily="34" charset="-128"/>
                <a:cs typeface="ＭＳ Ｐゴシック" charset="0"/>
              </a:defRPr>
            </a:lvl5pPr>
            <a:lvl6pPr marL="342874" algn="ctr" defTabSz="342874" rtl="0" eaLnBrk="1" fontAlgn="base" hangingPunct="1">
              <a:spcBef>
                <a:spcPct val="0"/>
              </a:spcBef>
              <a:spcAft>
                <a:spcPct val="0"/>
              </a:spcAft>
              <a:defRPr sz="3300">
                <a:solidFill>
                  <a:schemeClr val="tx1"/>
                </a:solidFill>
                <a:latin typeface="Calibri" charset="0"/>
                <a:ea typeface="ＭＳ Ｐゴシック" charset="0"/>
                <a:cs typeface="ＭＳ Ｐゴシック" charset="0"/>
              </a:defRPr>
            </a:lvl6pPr>
            <a:lvl7pPr marL="685749" algn="ctr" defTabSz="342874" rtl="0" eaLnBrk="1" fontAlgn="base" hangingPunct="1">
              <a:spcBef>
                <a:spcPct val="0"/>
              </a:spcBef>
              <a:spcAft>
                <a:spcPct val="0"/>
              </a:spcAft>
              <a:defRPr sz="3300">
                <a:solidFill>
                  <a:schemeClr val="tx1"/>
                </a:solidFill>
                <a:latin typeface="Calibri" charset="0"/>
                <a:ea typeface="ＭＳ Ｐゴシック" charset="0"/>
                <a:cs typeface="ＭＳ Ｐゴシック" charset="0"/>
              </a:defRPr>
            </a:lvl7pPr>
            <a:lvl8pPr marL="1028624" algn="ctr" defTabSz="342874" rtl="0" eaLnBrk="1" fontAlgn="base" hangingPunct="1">
              <a:spcBef>
                <a:spcPct val="0"/>
              </a:spcBef>
              <a:spcAft>
                <a:spcPct val="0"/>
              </a:spcAft>
              <a:defRPr sz="3300">
                <a:solidFill>
                  <a:schemeClr val="tx1"/>
                </a:solidFill>
                <a:latin typeface="Calibri" charset="0"/>
                <a:ea typeface="ＭＳ Ｐゴシック" charset="0"/>
                <a:cs typeface="ＭＳ Ｐゴシック" charset="0"/>
              </a:defRPr>
            </a:lvl8pPr>
            <a:lvl9pPr marL="1371498" algn="ctr" defTabSz="342874" rtl="0" eaLnBrk="1" fontAlgn="base" hangingPunct="1">
              <a:spcBef>
                <a:spcPct val="0"/>
              </a:spcBef>
              <a:spcAft>
                <a:spcPct val="0"/>
              </a:spcAft>
              <a:defRPr sz="3300">
                <a:solidFill>
                  <a:schemeClr val="tx1"/>
                </a:solidFill>
                <a:latin typeface="Calibri" charset="0"/>
                <a:ea typeface="ＭＳ Ｐゴシック" charset="0"/>
                <a:cs typeface="ＭＳ Ｐゴシック" charset="0"/>
              </a:defRPr>
            </a:lvl9pPr>
          </a:lstStyle>
          <a:p>
            <a:pPr algn="r"/>
            <a:r>
              <a:rPr lang="en-AU" altLang="zh-CN" sz="2800" b="1" dirty="0">
                <a:latin typeface="+mn-ea"/>
                <a:ea typeface="+mn-ea"/>
              </a:rPr>
              <a:t>Android</a:t>
            </a:r>
            <a:r>
              <a:rPr lang="zh-CN" altLang="en-US" sz="2800" b="1" dirty="0">
                <a:latin typeface="+mn-ea"/>
                <a:ea typeface="+mn-ea"/>
              </a:rPr>
              <a:t>生态</a:t>
            </a:r>
            <a:endParaRPr lang="en-SG" sz="1200" b="1" dirty="0">
              <a:latin typeface="+mn-ea"/>
              <a:ea typeface="+mn-ea"/>
            </a:endParaRPr>
          </a:p>
        </p:txBody>
      </p:sp>
      <p:sp>
        <p:nvSpPr>
          <p:cNvPr id="6" name="TextBox 5">
            <a:extLst>
              <a:ext uri="{FF2B5EF4-FFF2-40B4-BE49-F238E27FC236}">
                <a16:creationId xmlns:a16="http://schemas.microsoft.com/office/drawing/2014/main" id="{C7D0EEAA-72A9-7027-D2B0-8B7059875002}"/>
              </a:ext>
            </a:extLst>
          </p:cNvPr>
          <p:cNvSpPr txBox="1"/>
          <p:nvPr/>
        </p:nvSpPr>
        <p:spPr>
          <a:xfrm>
            <a:off x="1005732" y="2249942"/>
            <a:ext cx="10195668" cy="369332"/>
          </a:xfrm>
          <a:prstGeom prst="rect">
            <a:avLst/>
          </a:prstGeom>
          <a:solidFill>
            <a:schemeClr val="bg1">
              <a:lumMod val="95000"/>
            </a:schemeClr>
          </a:solidFill>
        </p:spPr>
        <p:txBody>
          <a:bodyPr wrap="square" rtlCol="0">
            <a:spAutoFit/>
          </a:bodyPr>
          <a:lstStyle/>
          <a:p>
            <a:r>
              <a:rPr lang="en-US" altLang="zh-CN" sz="1800" dirty="0">
                <a:solidFill>
                  <a:srgbClr val="033F7D"/>
                </a:solidFill>
                <a:latin typeface="+mn-ea"/>
                <a:ea typeface="+mn-ea"/>
              </a:rPr>
              <a:t>Google</a:t>
            </a:r>
            <a:r>
              <a:rPr lang="zh-CN" altLang="en-US" sz="1800" dirty="0">
                <a:solidFill>
                  <a:srgbClr val="033F7D"/>
                </a:solidFill>
                <a:latin typeface="+mn-ea"/>
                <a:ea typeface="+mn-ea"/>
              </a:rPr>
              <a:t>在过去几年逐步采取了一系列的措施来强化用户数据的保护</a:t>
            </a:r>
            <a:endParaRPr lang="en-AU" sz="1800" dirty="0">
              <a:solidFill>
                <a:srgbClr val="033F7D"/>
              </a:solidFill>
              <a:latin typeface="+mn-ea"/>
              <a:ea typeface="+mn-ea"/>
            </a:endParaRPr>
          </a:p>
        </p:txBody>
      </p:sp>
      <p:sp>
        <p:nvSpPr>
          <p:cNvPr id="8" name="TextBox 7">
            <a:extLst>
              <a:ext uri="{FF2B5EF4-FFF2-40B4-BE49-F238E27FC236}">
                <a16:creationId xmlns:a16="http://schemas.microsoft.com/office/drawing/2014/main" id="{652B71F6-937D-BEB7-D68D-D5B4FCAD3289}"/>
              </a:ext>
            </a:extLst>
          </p:cNvPr>
          <p:cNvSpPr txBox="1"/>
          <p:nvPr/>
        </p:nvSpPr>
        <p:spPr>
          <a:xfrm>
            <a:off x="1005733" y="5283479"/>
            <a:ext cx="10195667" cy="646331"/>
          </a:xfrm>
          <a:prstGeom prst="rect">
            <a:avLst/>
          </a:prstGeom>
          <a:solidFill>
            <a:schemeClr val="bg1">
              <a:lumMod val="95000"/>
            </a:schemeClr>
          </a:solidFill>
        </p:spPr>
        <p:txBody>
          <a:bodyPr wrap="square" rtlCol="0">
            <a:spAutoFit/>
          </a:bodyPr>
          <a:lstStyle/>
          <a:p>
            <a:r>
              <a:rPr lang="zh-CN" altLang="en-US" sz="1800" dirty="0">
                <a:solidFill>
                  <a:srgbClr val="033F7D"/>
                </a:solidFill>
                <a:latin typeface="+mn-ea"/>
                <a:ea typeface="+mn-ea"/>
              </a:rPr>
              <a:t>在</a:t>
            </a:r>
            <a:r>
              <a:rPr lang="en-US" altLang="zh-CN" sz="1800" dirty="0">
                <a:solidFill>
                  <a:srgbClr val="033F7D"/>
                </a:solidFill>
                <a:latin typeface="+mn-ea"/>
                <a:ea typeface="+mn-ea"/>
              </a:rPr>
              <a:t>Android 10</a:t>
            </a:r>
            <a:r>
              <a:rPr lang="zh-CN" altLang="en-US" sz="1800" dirty="0">
                <a:solidFill>
                  <a:srgbClr val="033F7D"/>
                </a:solidFill>
                <a:latin typeface="+mn-ea"/>
                <a:ea typeface="+mn-ea"/>
              </a:rPr>
              <a:t>的系统更新中，</a:t>
            </a:r>
            <a:r>
              <a:rPr lang="en-US" altLang="zh-CN" sz="1800" dirty="0">
                <a:solidFill>
                  <a:srgbClr val="033F7D"/>
                </a:solidFill>
                <a:latin typeface="+mn-ea"/>
                <a:ea typeface="+mn-ea"/>
              </a:rPr>
              <a:t>Google</a:t>
            </a:r>
            <a:r>
              <a:rPr lang="zh-CN" altLang="en-US" sz="1800" dirty="0">
                <a:solidFill>
                  <a:srgbClr val="033F7D"/>
                </a:solidFill>
                <a:latin typeface="+mn-ea"/>
                <a:ea typeface="+mn-ea"/>
              </a:rPr>
              <a:t>推行了全新的（仅限系统应用的）高级权限，应用差分且用户可重置的</a:t>
            </a:r>
            <a:r>
              <a:rPr lang="en-US" altLang="zh-CN" sz="1800" dirty="0">
                <a:solidFill>
                  <a:srgbClr val="033F7D"/>
                </a:solidFill>
                <a:latin typeface="+mn-ea"/>
                <a:ea typeface="+mn-ea"/>
              </a:rPr>
              <a:t>ID</a:t>
            </a:r>
            <a:r>
              <a:rPr lang="zh-CN" altLang="en-US" sz="1800" dirty="0">
                <a:solidFill>
                  <a:srgbClr val="033F7D"/>
                </a:solidFill>
                <a:latin typeface="+mn-ea"/>
                <a:ea typeface="+mn-ea"/>
              </a:rPr>
              <a:t>，以及强制性的隐私披露。</a:t>
            </a:r>
            <a:endParaRPr lang="en-AU" sz="1800" dirty="0">
              <a:solidFill>
                <a:srgbClr val="033F7D"/>
              </a:solidFill>
              <a:latin typeface="+mn-ea"/>
              <a:ea typeface="+mn-ea"/>
            </a:endParaRPr>
          </a:p>
        </p:txBody>
      </p:sp>
    </p:spTree>
    <p:extLst>
      <p:ext uri="{BB962C8B-B14F-4D97-AF65-F5344CB8AC3E}">
        <p14:creationId xmlns:p14="http://schemas.microsoft.com/office/powerpoint/2010/main" val="466005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168464-A5CE-CF07-CCC8-9F3B05377D18}"/>
              </a:ext>
            </a:extLst>
          </p:cNvPr>
          <p:cNvSpPr>
            <a:spLocks noGrp="1"/>
          </p:cNvSpPr>
          <p:nvPr>
            <p:ph type="title"/>
          </p:nvPr>
        </p:nvSpPr>
        <p:spPr>
          <a:xfrm>
            <a:off x="791521" y="-26040"/>
            <a:ext cx="8076511" cy="767652"/>
          </a:xfrm>
        </p:spPr>
        <p:txBody>
          <a:bodyPr/>
          <a:lstStyle/>
          <a:p>
            <a:pPr algn="l"/>
            <a:r>
              <a:rPr lang="en-US" sz="3200" b="1" dirty="0"/>
              <a:t>Motivation</a:t>
            </a:r>
            <a:endParaRPr lang="en-SG" sz="1400" b="1" dirty="0"/>
          </a:p>
        </p:txBody>
      </p:sp>
      <p:sp>
        <p:nvSpPr>
          <p:cNvPr id="4" name="Slide Number Placeholder 3">
            <a:extLst>
              <a:ext uri="{FF2B5EF4-FFF2-40B4-BE49-F238E27FC236}">
                <a16:creationId xmlns:a16="http://schemas.microsoft.com/office/drawing/2014/main" id="{35AA2646-46DD-AA03-5FE9-8DF767EB255B}"/>
              </a:ext>
            </a:extLst>
          </p:cNvPr>
          <p:cNvSpPr>
            <a:spLocks noGrp="1"/>
          </p:cNvSpPr>
          <p:nvPr>
            <p:ph type="sldNum" sz="quarter" idx="13"/>
          </p:nvPr>
        </p:nvSpPr>
        <p:spPr/>
        <p:txBody>
          <a:bodyPr/>
          <a:lstStyle/>
          <a:p>
            <a:fld id="{71C63AB4-6DC0-4902-8E9D-B5377E74E401}" type="slidenum">
              <a:rPr lang="en-SG" smtClean="0"/>
              <a:t>7</a:t>
            </a:fld>
            <a:endParaRPr lang="en-SG"/>
          </a:p>
        </p:txBody>
      </p:sp>
      <p:sp>
        <p:nvSpPr>
          <p:cNvPr id="3" name="Text Placeholder 2">
            <a:extLst>
              <a:ext uri="{FF2B5EF4-FFF2-40B4-BE49-F238E27FC236}">
                <a16:creationId xmlns:a16="http://schemas.microsoft.com/office/drawing/2014/main" id="{D391CC41-4D71-0E1A-6B13-FEC3D288FE28}"/>
              </a:ext>
            </a:extLst>
          </p:cNvPr>
          <p:cNvSpPr>
            <a:spLocks noGrp="1"/>
          </p:cNvSpPr>
          <p:nvPr>
            <p:ph type="body" sz="quarter" idx="10"/>
          </p:nvPr>
        </p:nvSpPr>
        <p:spPr>
          <a:xfrm>
            <a:off x="791520" y="1176255"/>
            <a:ext cx="10376352" cy="4505489"/>
          </a:xfrm>
        </p:spPr>
        <p:txBody>
          <a:bodyPr>
            <a:noAutofit/>
          </a:bodyPr>
          <a:lstStyle/>
          <a:p>
            <a:pPr>
              <a:lnSpc>
                <a:spcPct val="100000"/>
              </a:lnSpc>
              <a:spcBef>
                <a:spcPts val="0"/>
              </a:spcBef>
              <a:spcAft>
                <a:spcPts val="600"/>
              </a:spcAft>
            </a:pPr>
            <a:r>
              <a:rPr lang="en-US" sz="1600" dirty="0">
                <a:solidFill>
                  <a:schemeClr val="tx1"/>
                </a:solidFill>
              </a:rPr>
              <a:t>Personally identifiable data exfiltration in Android at app-level or library-level has been extensively studied by the research community </a:t>
            </a:r>
            <a:r>
              <a:rPr lang="en-US" sz="1600" i="1" dirty="0">
                <a:solidFill>
                  <a:schemeClr val="tx1"/>
                </a:solidFill>
              </a:rPr>
              <a:t>(</a:t>
            </a:r>
            <a:r>
              <a:rPr lang="en-US" sz="1600" i="1" dirty="0" err="1">
                <a:solidFill>
                  <a:schemeClr val="tx1"/>
                </a:solidFill>
              </a:rPr>
              <a:t>Enck</a:t>
            </a:r>
            <a:r>
              <a:rPr lang="en-US" sz="1600" i="1" dirty="0">
                <a:solidFill>
                  <a:schemeClr val="tx1"/>
                </a:solidFill>
              </a:rPr>
              <a:t> </a:t>
            </a:r>
            <a:r>
              <a:rPr lang="en-US" altLang="zh-CN" sz="1600" i="1" dirty="0">
                <a:solidFill>
                  <a:schemeClr val="tx1"/>
                </a:solidFill>
              </a:rPr>
              <a:t>et al., 2014, </a:t>
            </a:r>
            <a:r>
              <a:rPr lang="en-US" altLang="zh-CN" sz="1600" i="1" dirty="0" err="1">
                <a:solidFill>
                  <a:schemeClr val="tx1"/>
                </a:solidFill>
              </a:rPr>
              <a:t>Qiu</a:t>
            </a:r>
            <a:r>
              <a:rPr lang="en-US" altLang="zh-CN" sz="1600" i="1" dirty="0">
                <a:solidFill>
                  <a:schemeClr val="tx1"/>
                </a:solidFill>
              </a:rPr>
              <a:t> et al., 2015, Ren et al., 2018, Wang et al., 2020</a:t>
            </a:r>
            <a:r>
              <a:rPr lang="en-US" sz="1600" i="1" dirty="0">
                <a:solidFill>
                  <a:schemeClr val="tx1"/>
                </a:solidFill>
              </a:rPr>
              <a:t>)</a:t>
            </a:r>
            <a:r>
              <a:rPr lang="en-US" sz="1600" dirty="0">
                <a:solidFill>
                  <a:schemeClr val="tx1"/>
                </a:solidFill>
              </a:rPr>
              <a:t>.</a:t>
            </a:r>
          </a:p>
          <a:p>
            <a:pPr>
              <a:lnSpc>
                <a:spcPct val="100000"/>
              </a:lnSpc>
              <a:spcBef>
                <a:spcPts val="0"/>
              </a:spcBef>
              <a:spcAft>
                <a:spcPts val="600"/>
              </a:spcAft>
            </a:pPr>
            <a:endParaRPr lang="en-US" sz="1600" dirty="0">
              <a:solidFill>
                <a:schemeClr val="tx1"/>
              </a:solidFill>
            </a:endParaRPr>
          </a:p>
          <a:p>
            <a:pPr>
              <a:lnSpc>
                <a:spcPct val="100000"/>
              </a:lnSpc>
              <a:spcBef>
                <a:spcPts val="0"/>
              </a:spcBef>
              <a:spcAft>
                <a:spcPts val="600"/>
              </a:spcAft>
            </a:pPr>
            <a:endParaRPr lang="en-US" sz="1600" dirty="0">
              <a:solidFill>
                <a:schemeClr val="tx1"/>
              </a:solidFill>
            </a:endParaRPr>
          </a:p>
          <a:p>
            <a:pPr>
              <a:lnSpc>
                <a:spcPct val="100000"/>
              </a:lnSpc>
              <a:spcBef>
                <a:spcPts val="0"/>
              </a:spcBef>
              <a:spcAft>
                <a:spcPts val="600"/>
              </a:spcAft>
            </a:pPr>
            <a:endParaRPr lang="en-US" altLang="zh-CN" sz="1600" dirty="0">
              <a:solidFill>
                <a:schemeClr val="tx1"/>
              </a:solidFill>
            </a:endParaRPr>
          </a:p>
          <a:p>
            <a:pPr>
              <a:lnSpc>
                <a:spcPct val="100000"/>
              </a:lnSpc>
              <a:spcBef>
                <a:spcPts val="0"/>
              </a:spcBef>
              <a:spcAft>
                <a:spcPts val="600"/>
              </a:spcAft>
            </a:pPr>
            <a:r>
              <a:rPr lang="en-US" altLang="zh-CN" sz="1600" dirty="0">
                <a:solidFill>
                  <a:schemeClr val="tx1"/>
                </a:solidFill>
              </a:rPr>
              <a:t>Privacy</a:t>
            </a:r>
            <a:r>
              <a:rPr lang="zh-CN" altLang="en-US" sz="1600" dirty="0">
                <a:solidFill>
                  <a:schemeClr val="tx1"/>
                </a:solidFill>
              </a:rPr>
              <a:t> </a:t>
            </a:r>
            <a:r>
              <a:rPr lang="en-US" altLang="zh-CN" sz="1600" dirty="0">
                <a:solidFill>
                  <a:schemeClr val="tx1"/>
                </a:solidFill>
              </a:rPr>
              <a:t>protection</a:t>
            </a:r>
            <a:r>
              <a:rPr lang="zh-CN" altLang="en-US" sz="1600" dirty="0">
                <a:solidFill>
                  <a:schemeClr val="tx1"/>
                </a:solidFill>
              </a:rPr>
              <a:t> </a:t>
            </a:r>
            <a:r>
              <a:rPr lang="en-US" altLang="zh-CN" sz="1600" dirty="0">
                <a:solidFill>
                  <a:schemeClr val="tx1"/>
                </a:solidFill>
              </a:rPr>
              <a:t>at</a:t>
            </a:r>
            <a:r>
              <a:rPr lang="zh-CN" altLang="en-US" sz="1600" dirty="0">
                <a:solidFill>
                  <a:schemeClr val="tx1"/>
                </a:solidFill>
              </a:rPr>
              <a:t> </a:t>
            </a:r>
            <a:r>
              <a:rPr lang="en-US" altLang="zh-CN" sz="1600" dirty="0">
                <a:solidFill>
                  <a:schemeClr val="tx1"/>
                </a:solidFill>
              </a:rPr>
              <a:t>OS-level</a:t>
            </a:r>
            <a:r>
              <a:rPr lang="zh-CN" altLang="en-US" sz="1600" dirty="0">
                <a:solidFill>
                  <a:schemeClr val="tx1"/>
                </a:solidFill>
              </a:rPr>
              <a:t> </a:t>
            </a:r>
            <a:r>
              <a:rPr lang="en-US" altLang="zh-CN" sz="1600" dirty="0">
                <a:solidFill>
                  <a:schemeClr val="tx1"/>
                </a:solidFill>
              </a:rPr>
              <a:t>is</a:t>
            </a:r>
            <a:r>
              <a:rPr lang="zh-CN" altLang="en-US" sz="1600" dirty="0">
                <a:solidFill>
                  <a:schemeClr val="tx1"/>
                </a:solidFill>
              </a:rPr>
              <a:t> </a:t>
            </a:r>
            <a:r>
              <a:rPr lang="en-US" altLang="zh-CN" sz="1600" dirty="0">
                <a:solidFill>
                  <a:schemeClr val="tx1"/>
                </a:solidFill>
              </a:rPr>
              <a:t>still</a:t>
            </a:r>
            <a:r>
              <a:rPr lang="zh-CN" altLang="en-US" sz="1600" dirty="0">
                <a:solidFill>
                  <a:schemeClr val="tx1"/>
                </a:solidFill>
              </a:rPr>
              <a:t> </a:t>
            </a:r>
            <a:r>
              <a:rPr lang="en-US" altLang="zh-CN" sz="1600" dirty="0">
                <a:solidFill>
                  <a:schemeClr val="tx1"/>
                </a:solidFill>
              </a:rPr>
              <a:t>an</a:t>
            </a:r>
            <a:r>
              <a:rPr lang="zh-CN" altLang="en-US" sz="1600" dirty="0">
                <a:solidFill>
                  <a:schemeClr val="tx1"/>
                </a:solidFill>
              </a:rPr>
              <a:t> </a:t>
            </a:r>
            <a:r>
              <a:rPr lang="en-US" altLang="zh-CN" sz="1600" dirty="0">
                <a:solidFill>
                  <a:schemeClr val="tx1"/>
                </a:solidFill>
              </a:rPr>
              <a:t>open</a:t>
            </a:r>
            <a:r>
              <a:rPr lang="zh-CN" altLang="en-US" sz="1600" dirty="0">
                <a:solidFill>
                  <a:schemeClr val="tx1"/>
                </a:solidFill>
              </a:rPr>
              <a:t> </a:t>
            </a:r>
            <a:r>
              <a:rPr lang="en-US" altLang="zh-CN" sz="1600" dirty="0">
                <a:solidFill>
                  <a:schemeClr val="tx1"/>
                </a:solidFill>
              </a:rPr>
              <a:t>question.</a:t>
            </a:r>
            <a:endParaRPr lang="en-US" sz="1600" dirty="0">
              <a:solidFill>
                <a:schemeClr val="tx1"/>
              </a:solidFill>
            </a:endParaRPr>
          </a:p>
          <a:p>
            <a:pPr>
              <a:lnSpc>
                <a:spcPct val="100000"/>
              </a:lnSpc>
              <a:spcBef>
                <a:spcPts val="0"/>
              </a:spcBef>
              <a:spcAft>
                <a:spcPts val="600"/>
              </a:spcAft>
            </a:pPr>
            <a:r>
              <a:rPr lang="en-US" sz="1600" dirty="0">
                <a:solidFill>
                  <a:schemeClr val="tx1"/>
                </a:solidFill>
              </a:rPr>
              <a:t>Many types of personal</a:t>
            </a:r>
            <a:r>
              <a:rPr lang="en-US" altLang="zh-CN" sz="1600" dirty="0">
                <a:solidFill>
                  <a:schemeClr val="tx1"/>
                </a:solidFill>
              </a:rPr>
              <a:t>ly</a:t>
            </a:r>
            <a:r>
              <a:rPr lang="en-US" sz="1600" dirty="0">
                <a:solidFill>
                  <a:schemeClr val="tx1"/>
                </a:solidFill>
              </a:rPr>
              <a:t> identifiable data served at OS-level are user-unresettable.</a:t>
            </a:r>
          </a:p>
          <a:p>
            <a:pPr marL="842921" lvl="1" indent="-285750">
              <a:spcBef>
                <a:spcPts val="0"/>
              </a:spcBef>
              <a:spcAft>
                <a:spcPts val="600"/>
              </a:spcAft>
              <a:buFont typeface="Arial" panose="020B0604020202020204" pitchFamily="34" charset="0"/>
              <a:buChar char="•"/>
            </a:pPr>
            <a:r>
              <a:rPr lang="en-US" sz="1800" dirty="0">
                <a:solidFill>
                  <a:schemeClr val="tx1"/>
                </a:solidFill>
              </a:rPr>
              <a:t>Serial number, IMEI, MAC Address, etc.	</a:t>
            </a:r>
          </a:p>
          <a:p>
            <a:pPr marL="842921" lvl="1" indent="-285750">
              <a:spcBef>
                <a:spcPts val="0"/>
              </a:spcBef>
              <a:spcAft>
                <a:spcPts val="600"/>
              </a:spcAft>
              <a:buFont typeface="Arial" panose="020B0604020202020204" pitchFamily="34" charset="0"/>
              <a:buChar char="•"/>
            </a:pPr>
            <a:r>
              <a:rPr lang="en-US" sz="1800" dirty="0">
                <a:solidFill>
                  <a:schemeClr val="tx1"/>
                </a:solidFill>
              </a:rPr>
              <a:t>Not easily replaceable as a password once leaked.</a:t>
            </a:r>
          </a:p>
          <a:p>
            <a:pPr marL="842921" lvl="1" indent="-285750">
              <a:spcBef>
                <a:spcPts val="0"/>
              </a:spcBef>
              <a:spcAft>
                <a:spcPts val="600"/>
              </a:spcAft>
              <a:buFont typeface="Arial" panose="020B0604020202020204" pitchFamily="34" charset="0"/>
              <a:buChar char="•"/>
            </a:pPr>
            <a:r>
              <a:rPr lang="en-US" sz="1800" dirty="0">
                <a:solidFill>
                  <a:schemeClr val="tx1"/>
                </a:solidFill>
              </a:rPr>
              <a:t>We refer to them as user unresettable identifiers (UUIs).</a:t>
            </a:r>
            <a:endParaRPr lang="en-US" altLang="zh-CN" sz="1800" b="1" i="1" dirty="0">
              <a:solidFill>
                <a:schemeClr val="tx2">
                  <a:lumMod val="75000"/>
                </a:schemeClr>
              </a:solidFill>
            </a:endParaRPr>
          </a:p>
          <a:p>
            <a:pPr>
              <a:lnSpc>
                <a:spcPct val="100000"/>
              </a:lnSpc>
              <a:spcBef>
                <a:spcPts val="0"/>
              </a:spcBef>
              <a:spcAft>
                <a:spcPts val="600"/>
              </a:spcAft>
            </a:pPr>
            <a:endParaRPr lang="en-US" altLang="zh-CN" sz="1100" b="1" i="1" dirty="0">
              <a:solidFill>
                <a:schemeClr val="tx2">
                  <a:lumMod val="75000"/>
                </a:schemeClr>
              </a:solidFill>
            </a:endParaRPr>
          </a:p>
          <a:p>
            <a:pPr>
              <a:lnSpc>
                <a:spcPct val="100000"/>
              </a:lnSpc>
              <a:spcBef>
                <a:spcPts val="0"/>
              </a:spcBef>
              <a:spcAft>
                <a:spcPts val="600"/>
              </a:spcAft>
            </a:pPr>
            <a:endParaRPr lang="en-US" altLang="zh-CN" sz="2000" b="1" i="1" dirty="0">
              <a:solidFill>
                <a:schemeClr val="tx2">
                  <a:lumMod val="75000"/>
                </a:schemeClr>
              </a:solidFill>
            </a:endParaRPr>
          </a:p>
          <a:p>
            <a:pPr>
              <a:lnSpc>
                <a:spcPct val="100000"/>
              </a:lnSpc>
              <a:spcBef>
                <a:spcPts val="0"/>
              </a:spcBef>
              <a:spcAft>
                <a:spcPts val="600"/>
              </a:spcAft>
            </a:pPr>
            <a:endParaRPr lang="en-US" altLang="zh-CN" sz="2000" b="1" i="1" dirty="0">
              <a:solidFill>
                <a:schemeClr val="tx2">
                  <a:lumMod val="75000"/>
                </a:schemeClr>
              </a:solidFill>
            </a:endParaRPr>
          </a:p>
          <a:p>
            <a:pPr>
              <a:lnSpc>
                <a:spcPct val="100000"/>
              </a:lnSpc>
              <a:spcBef>
                <a:spcPts val="0"/>
              </a:spcBef>
              <a:spcAft>
                <a:spcPts val="600"/>
              </a:spcAft>
            </a:pPr>
            <a:r>
              <a:rPr lang="en-US" altLang="zh-CN" sz="2000" b="1" i="1" dirty="0">
                <a:solidFill>
                  <a:schemeClr val="tx2">
                    <a:lumMod val="75000"/>
                  </a:schemeClr>
                </a:solidFill>
              </a:rPr>
              <a:t>Wh</a:t>
            </a:r>
            <a:r>
              <a:rPr lang="en-US" sz="2000" b="1" i="1" dirty="0">
                <a:solidFill>
                  <a:schemeClr val="tx2">
                    <a:lumMod val="75000"/>
                  </a:schemeClr>
                </a:solidFill>
              </a:rPr>
              <a:t>ether the operating systems (OSes) themselves comprehensively safeguard UUIs</a:t>
            </a:r>
            <a:r>
              <a:rPr lang="en-US" altLang="zh-CN" sz="2000" b="1" i="1" dirty="0">
                <a:solidFill>
                  <a:schemeClr val="tx2">
                    <a:lumMod val="75000"/>
                  </a:schemeClr>
                </a:solidFill>
              </a:rPr>
              <a:t>?</a:t>
            </a:r>
            <a:endParaRPr lang="en-US" sz="1800" dirty="0">
              <a:solidFill>
                <a:schemeClr val="tx1"/>
              </a:solidFill>
            </a:endParaRPr>
          </a:p>
        </p:txBody>
      </p:sp>
      <p:sp>
        <p:nvSpPr>
          <p:cNvPr id="11" name="TextBox 10">
            <a:extLst>
              <a:ext uri="{FF2B5EF4-FFF2-40B4-BE49-F238E27FC236}">
                <a16:creationId xmlns:a16="http://schemas.microsoft.com/office/drawing/2014/main" id="{0E15B6CF-ADDB-F6AF-91C7-3892B2FDB4F4}"/>
              </a:ext>
            </a:extLst>
          </p:cNvPr>
          <p:cNvSpPr txBox="1"/>
          <p:nvPr/>
        </p:nvSpPr>
        <p:spPr>
          <a:xfrm>
            <a:off x="791520" y="618254"/>
            <a:ext cx="4128498" cy="400110"/>
          </a:xfrm>
          <a:prstGeom prst="rect">
            <a:avLst/>
          </a:prstGeom>
          <a:noFill/>
        </p:spPr>
        <p:txBody>
          <a:bodyPr wrap="square">
            <a:spAutoFit/>
          </a:bodyPr>
          <a:lstStyle/>
          <a:p>
            <a:r>
              <a:rPr lang="en-US" altLang="zh-CN" sz="2000" dirty="0">
                <a:solidFill>
                  <a:schemeClr val="accent1"/>
                </a:solidFill>
                <a:latin typeface="+mn-lt"/>
              </a:rPr>
              <a:t>OS-level UUI</a:t>
            </a:r>
            <a:r>
              <a:rPr lang="zh-CN" altLang="en-US" sz="2000" dirty="0">
                <a:solidFill>
                  <a:schemeClr val="accent1"/>
                </a:solidFill>
                <a:latin typeface="+mn-lt"/>
              </a:rPr>
              <a:t> </a:t>
            </a:r>
            <a:r>
              <a:rPr lang="en-US" altLang="zh-CN" sz="2000" dirty="0">
                <a:solidFill>
                  <a:schemeClr val="accent1"/>
                </a:solidFill>
                <a:latin typeface="+mn-lt"/>
              </a:rPr>
              <a:t>Safeguard</a:t>
            </a:r>
            <a:endParaRPr lang="en-AU" sz="2000" dirty="0">
              <a:solidFill>
                <a:schemeClr val="accent1"/>
              </a:solidFill>
              <a:latin typeface="+mn-lt"/>
            </a:endParaRPr>
          </a:p>
        </p:txBody>
      </p:sp>
      <p:sp>
        <p:nvSpPr>
          <p:cNvPr id="5" name="Title 1">
            <a:extLst>
              <a:ext uri="{FF2B5EF4-FFF2-40B4-BE49-F238E27FC236}">
                <a16:creationId xmlns:a16="http://schemas.microsoft.com/office/drawing/2014/main" id="{FEEAD4E9-4108-3281-03D2-E3E21C67DC47}"/>
              </a:ext>
            </a:extLst>
          </p:cNvPr>
          <p:cNvSpPr txBox="1">
            <a:spLocks/>
          </p:cNvSpPr>
          <p:nvPr/>
        </p:nvSpPr>
        <p:spPr>
          <a:xfrm>
            <a:off x="7423484" y="-106717"/>
            <a:ext cx="3922314" cy="842691"/>
          </a:xfrm>
        </p:spPr>
        <p:txBody>
          <a:bodyPr anchor="b">
            <a:noAutofit/>
          </a:bodyPr>
          <a:lstStyle>
            <a:lvl1pPr algn="ctr" defTabSz="342874" rtl="0" eaLnBrk="1" fontAlgn="base" hangingPunct="1">
              <a:lnSpc>
                <a:spcPts val="3780"/>
              </a:lnSpc>
              <a:spcBef>
                <a:spcPct val="0"/>
              </a:spcBef>
              <a:spcAft>
                <a:spcPct val="0"/>
              </a:spcAft>
              <a:defRPr sz="3151" kern="1200">
                <a:solidFill>
                  <a:schemeClr val="accent1"/>
                </a:solidFill>
                <a:latin typeface="+mj-lt"/>
                <a:ea typeface="MS PGothic" pitchFamily="34" charset="-128"/>
                <a:cs typeface="ＭＳ Ｐゴシック" charset="0"/>
              </a:defRPr>
            </a:lvl1pPr>
            <a:lvl2pPr algn="ctr" defTabSz="342874" rtl="0" eaLnBrk="1" fontAlgn="base" hangingPunct="1">
              <a:spcBef>
                <a:spcPct val="0"/>
              </a:spcBef>
              <a:spcAft>
                <a:spcPct val="0"/>
              </a:spcAft>
              <a:defRPr sz="3300">
                <a:solidFill>
                  <a:schemeClr val="tx1"/>
                </a:solidFill>
                <a:latin typeface="Arial" charset="0"/>
                <a:ea typeface="MS PGothic" pitchFamily="34" charset="-128"/>
                <a:cs typeface="ＭＳ Ｐゴシック" charset="0"/>
              </a:defRPr>
            </a:lvl2pPr>
            <a:lvl3pPr algn="ctr" defTabSz="342874" rtl="0" eaLnBrk="1" fontAlgn="base" hangingPunct="1">
              <a:spcBef>
                <a:spcPct val="0"/>
              </a:spcBef>
              <a:spcAft>
                <a:spcPct val="0"/>
              </a:spcAft>
              <a:defRPr sz="3300">
                <a:solidFill>
                  <a:schemeClr val="tx1"/>
                </a:solidFill>
                <a:latin typeface="Arial" charset="0"/>
                <a:ea typeface="MS PGothic" pitchFamily="34" charset="-128"/>
                <a:cs typeface="ＭＳ Ｐゴシック" charset="0"/>
              </a:defRPr>
            </a:lvl3pPr>
            <a:lvl4pPr algn="ctr" defTabSz="342874" rtl="0" eaLnBrk="1" fontAlgn="base" hangingPunct="1">
              <a:spcBef>
                <a:spcPct val="0"/>
              </a:spcBef>
              <a:spcAft>
                <a:spcPct val="0"/>
              </a:spcAft>
              <a:defRPr sz="3300">
                <a:solidFill>
                  <a:schemeClr val="tx1"/>
                </a:solidFill>
                <a:latin typeface="Arial" charset="0"/>
                <a:ea typeface="MS PGothic" pitchFamily="34" charset="-128"/>
                <a:cs typeface="ＭＳ Ｐゴシック" charset="0"/>
              </a:defRPr>
            </a:lvl4pPr>
            <a:lvl5pPr algn="ctr" defTabSz="342874" rtl="0" eaLnBrk="1" fontAlgn="base" hangingPunct="1">
              <a:spcBef>
                <a:spcPct val="0"/>
              </a:spcBef>
              <a:spcAft>
                <a:spcPct val="0"/>
              </a:spcAft>
              <a:defRPr sz="3300">
                <a:solidFill>
                  <a:schemeClr val="tx1"/>
                </a:solidFill>
                <a:latin typeface="Arial" charset="0"/>
                <a:ea typeface="MS PGothic" pitchFamily="34" charset="-128"/>
                <a:cs typeface="ＭＳ Ｐゴシック" charset="0"/>
              </a:defRPr>
            </a:lvl5pPr>
            <a:lvl6pPr marL="342874" algn="ctr" defTabSz="342874" rtl="0" eaLnBrk="1" fontAlgn="base" hangingPunct="1">
              <a:spcBef>
                <a:spcPct val="0"/>
              </a:spcBef>
              <a:spcAft>
                <a:spcPct val="0"/>
              </a:spcAft>
              <a:defRPr sz="3300">
                <a:solidFill>
                  <a:schemeClr val="tx1"/>
                </a:solidFill>
                <a:latin typeface="Calibri" charset="0"/>
                <a:ea typeface="ＭＳ Ｐゴシック" charset="0"/>
                <a:cs typeface="ＭＳ Ｐゴシック" charset="0"/>
              </a:defRPr>
            </a:lvl6pPr>
            <a:lvl7pPr marL="685749" algn="ctr" defTabSz="342874" rtl="0" eaLnBrk="1" fontAlgn="base" hangingPunct="1">
              <a:spcBef>
                <a:spcPct val="0"/>
              </a:spcBef>
              <a:spcAft>
                <a:spcPct val="0"/>
              </a:spcAft>
              <a:defRPr sz="3300">
                <a:solidFill>
                  <a:schemeClr val="tx1"/>
                </a:solidFill>
                <a:latin typeface="Calibri" charset="0"/>
                <a:ea typeface="ＭＳ Ｐゴシック" charset="0"/>
                <a:cs typeface="ＭＳ Ｐゴシック" charset="0"/>
              </a:defRPr>
            </a:lvl7pPr>
            <a:lvl8pPr marL="1028624" algn="ctr" defTabSz="342874" rtl="0" eaLnBrk="1" fontAlgn="base" hangingPunct="1">
              <a:spcBef>
                <a:spcPct val="0"/>
              </a:spcBef>
              <a:spcAft>
                <a:spcPct val="0"/>
              </a:spcAft>
              <a:defRPr sz="3300">
                <a:solidFill>
                  <a:schemeClr val="tx1"/>
                </a:solidFill>
                <a:latin typeface="Calibri" charset="0"/>
                <a:ea typeface="ＭＳ Ｐゴシック" charset="0"/>
                <a:cs typeface="ＭＳ Ｐゴシック" charset="0"/>
              </a:defRPr>
            </a:lvl8pPr>
            <a:lvl9pPr marL="1371498" algn="ctr" defTabSz="342874" rtl="0" eaLnBrk="1" fontAlgn="base" hangingPunct="1">
              <a:spcBef>
                <a:spcPct val="0"/>
              </a:spcBef>
              <a:spcAft>
                <a:spcPct val="0"/>
              </a:spcAft>
              <a:defRPr sz="3300">
                <a:solidFill>
                  <a:schemeClr val="tx1"/>
                </a:solidFill>
                <a:latin typeface="Calibri" charset="0"/>
                <a:ea typeface="ＭＳ Ｐゴシック" charset="0"/>
                <a:cs typeface="ＭＳ Ｐゴシック" charset="0"/>
              </a:defRPr>
            </a:lvl9pPr>
          </a:lstStyle>
          <a:p>
            <a:pPr algn="r"/>
            <a:r>
              <a:rPr lang="zh-CN" altLang="en-US" sz="2800" b="1" dirty="0">
                <a:latin typeface="+mn-ea"/>
                <a:ea typeface="+mn-ea"/>
              </a:rPr>
              <a:t>系统层面的</a:t>
            </a:r>
            <a:r>
              <a:rPr lang="en-US" altLang="zh-CN" sz="2800" b="1" dirty="0">
                <a:latin typeface="+mn-ea"/>
                <a:ea typeface="+mn-ea"/>
              </a:rPr>
              <a:t>UUI</a:t>
            </a:r>
            <a:r>
              <a:rPr lang="zh-CN" altLang="en-US" sz="2800" b="1" dirty="0">
                <a:latin typeface="+mn-ea"/>
                <a:ea typeface="+mn-ea"/>
              </a:rPr>
              <a:t>保护</a:t>
            </a:r>
            <a:endParaRPr lang="en-SG" sz="1200" b="1" dirty="0">
              <a:latin typeface="+mn-ea"/>
              <a:ea typeface="+mn-ea"/>
            </a:endParaRPr>
          </a:p>
        </p:txBody>
      </p:sp>
      <p:sp>
        <p:nvSpPr>
          <p:cNvPr id="6" name="TextBox 5">
            <a:extLst>
              <a:ext uri="{FF2B5EF4-FFF2-40B4-BE49-F238E27FC236}">
                <a16:creationId xmlns:a16="http://schemas.microsoft.com/office/drawing/2014/main" id="{D8BA3E68-D0E1-626D-562A-B09546B029C4}"/>
              </a:ext>
            </a:extLst>
          </p:cNvPr>
          <p:cNvSpPr txBox="1"/>
          <p:nvPr/>
        </p:nvSpPr>
        <p:spPr>
          <a:xfrm>
            <a:off x="1005732" y="1911908"/>
            <a:ext cx="10055968" cy="584775"/>
          </a:xfrm>
          <a:prstGeom prst="rect">
            <a:avLst/>
          </a:prstGeom>
          <a:solidFill>
            <a:schemeClr val="bg1">
              <a:lumMod val="95000"/>
            </a:schemeClr>
          </a:solidFill>
        </p:spPr>
        <p:txBody>
          <a:bodyPr wrap="square" rtlCol="0">
            <a:spAutoFit/>
          </a:bodyPr>
          <a:lstStyle/>
          <a:p>
            <a:r>
              <a:rPr lang="en-AU" altLang="zh-CN" sz="1600" dirty="0">
                <a:solidFill>
                  <a:srgbClr val="033F7D"/>
                </a:solidFill>
                <a:latin typeface="+mn-ea"/>
                <a:ea typeface="+mn-ea"/>
              </a:rPr>
              <a:t>Android</a:t>
            </a:r>
            <a:r>
              <a:rPr lang="zh-CN" altLang="en-US" sz="1600" dirty="0">
                <a:solidFill>
                  <a:srgbClr val="033F7D"/>
                </a:solidFill>
                <a:latin typeface="+mn-ea"/>
                <a:ea typeface="+mn-ea"/>
              </a:rPr>
              <a:t>生态下应用</a:t>
            </a:r>
            <a:r>
              <a:rPr lang="en-AU" altLang="zh-CN" sz="1600" dirty="0">
                <a:solidFill>
                  <a:srgbClr val="033F7D"/>
                </a:solidFill>
                <a:latin typeface="+mn-ea"/>
                <a:ea typeface="+mn-ea"/>
              </a:rPr>
              <a:t>/</a:t>
            </a:r>
            <a:r>
              <a:rPr lang="en-US" altLang="zh-CN" sz="1600" dirty="0">
                <a:solidFill>
                  <a:srgbClr val="033F7D"/>
                </a:solidFill>
                <a:latin typeface="+mn-ea"/>
                <a:ea typeface="+mn-ea"/>
              </a:rPr>
              <a:t>SDK</a:t>
            </a:r>
            <a:r>
              <a:rPr lang="zh-CN" altLang="en-US" sz="1600" dirty="0">
                <a:solidFill>
                  <a:srgbClr val="033F7D"/>
                </a:solidFill>
                <a:latin typeface="+mn-ea"/>
                <a:ea typeface="+mn-ea"/>
              </a:rPr>
              <a:t>层面的个人信息保护</a:t>
            </a:r>
            <a:r>
              <a:rPr lang="en-AU" altLang="zh-CN" sz="1600" dirty="0">
                <a:solidFill>
                  <a:srgbClr val="033F7D"/>
                </a:solidFill>
                <a:latin typeface="+mn-ea"/>
                <a:ea typeface="+mn-ea"/>
              </a:rPr>
              <a:t>/</a:t>
            </a:r>
            <a:r>
              <a:rPr lang="zh-CN" altLang="en-US" sz="1600" dirty="0">
                <a:solidFill>
                  <a:srgbClr val="033F7D"/>
                </a:solidFill>
                <a:latin typeface="+mn-ea"/>
                <a:ea typeface="+mn-ea"/>
              </a:rPr>
              <a:t>泄露已经得到了充分的研究，并且有很多“里程碑式”的论文刊登在过去十年的顶级期刊和会议中。</a:t>
            </a:r>
            <a:endParaRPr lang="en-AU" sz="1600" dirty="0">
              <a:solidFill>
                <a:srgbClr val="033F7D"/>
              </a:solidFill>
              <a:latin typeface="+mn-ea"/>
              <a:ea typeface="+mn-ea"/>
            </a:endParaRPr>
          </a:p>
        </p:txBody>
      </p:sp>
      <p:sp>
        <p:nvSpPr>
          <p:cNvPr id="7" name="TextBox 6">
            <a:extLst>
              <a:ext uri="{FF2B5EF4-FFF2-40B4-BE49-F238E27FC236}">
                <a16:creationId xmlns:a16="http://schemas.microsoft.com/office/drawing/2014/main" id="{BA0A09F4-268C-39AE-6348-A1E8C813F33D}"/>
              </a:ext>
            </a:extLst>
          </p:cNvPr>
          <p:cNvSpPr txBox="1"/>
          <p:nvPr/>
        </p:nvSpPr>
        <p:spPr>
          <a:xfrm>
            <a:off x="1005732" y="4500570"/>
            <a:ext cx="10055968" cy="830997"/>
          </a:xfrm>
          <a:prstGeom prst="rect">
            <a:avLst/>
          </a:prstGeom>
          <a:solidFill>
            <a:schemeClr val="bg1">
              <a:lumMod val="95000"/>
            </a:schemeClr>
          </a:solidFill>
        </p:spPr>
        <p:txBody>
          <a:bodyPr wrap="square" rtlCol="0">
            <a:spAutoFit/>
          </a:bodyPr>
          <a:lstStyle/>
          <a:p>
            <a:r>
              <a:rPr lang="en-AU" altLang="zh-CN" sz="1600" dirty="0">
                <a:solidFill>
                  <a:srgbClr val="033F7D"/>
                </a:solidFill>
                <a:latin typeface="+mn-ea"/>
                <a:ea typeface="+mn-ea"/>
              </a:rPr>
              <a:t>Android</a:t>
            </a:r>
            <a:r>
              <a:rPr lang="zh-CN" altLang="en-US" sz="1600" dirty="0">
                <a:solidFill>
                  <a:srgbClr val="033F7D"/>
                </a:solidFill>
                <a:latin typeface="+mn-ea"/>
                <a:ea typeface="+mn-ea"/>
              </a:rPr>
              <a:t>生态下</a:t>
            </a:r>
            <a:r>
              <a:rPr lang="zh-CN" altLang="en-US" sz="1600" b="1" u="sng" dirty="0">
                <a:solidFill>
                  <a:srgbClr val="033F7D"/>
                </a:solidFill>
                <a:latin typeface="+mn-ea"/>
                <a:ea typeface="+mn-ea"/>
              </a:rPr>
              <a:t>系统</a:t>
            </a:r>
            <a:r>
              <a:rPr lang="zh-CN" altLang="en-US" sz="1600" dirty="0">
                <a:solidFill>
                  <a:srgbClr val="033F7D"/>
                </a:solidFill>
                <a:latin typeface="+mn-ea"/>
                <a:ea typeface="+mn-ea"/>
              </a:rPr>
              <a:t>层面的个人信息保护</a:t>
            </a:r>
            <a:r>
              <a:rPr lang="en-AU" altLang="zh-CN" sz="1600" dirty="0">
                <a:solidFill>
                  <a:srgbClr val="033F7D"/>
                </a:solidFill>
                <a:latin typeface="+mn-ea"/>
                <a:ea typeface="+mn-ea"/>
              </a:rPr>
              <a:t>/</a:t>
            </a:r>
            <a:r>
              <a:rPr lang="zh-CN" altLang="en-US" sz="1600" dirty="0">
                <a:solidFill>
                  <a:srgbClr val="033F7D"/>
                </a:solidFill>
                <a:latin typeface="+mn-ea"/>
                <a:ea typeface="+mn-ea"/>
              </a:rPr>
              <a:t>泄露，特别是在后</a:t>
            </a:r>
            <a:r>
              <a:rPr lang="en-US" altLang="zh-CN" sz="1600" dirty="0">
                <a:solidFill>
                  <a:srgbClr val="033F7D"/>
                </a:solidFill>
                <a:latin typeface="+mn-ea"/>
                <a:ea typeface="+mn-ea"/>
              </a:rPr>
              <a:t>GDPR</a:t>
            </a:r>
            <a:r>
              <a:rPr lang="zh-CN" altLang="en-US" sz="1600" dirty="0">
                <a:solidFill>
                  <a:srgbClr val="033F7D"/>
                </a:solidFill>
                <a:latin typeface="+mn-ea"/>
                <a:ea typeface="+mn-ea"/>
              </a:rPr>
              <a:t>的时代背景下，还没有得到充分研究。</a:t>
            </a:r>
            <a:endParaRPr lang="en-AU" altLang="zh-CN" sz="1600" dirty="0">
              <a:solidFill>
                <a:srgbClr val="033F7D"/>
              </a:solidFill>
              <a:latin typeface="+mn-ea"/>
              <a:ea typeface="+mn-ea"/>
            </a:endParaRPr>
          </a:p>
          <a:p>
            <a:r>
              <a:rPr lang="zh-CN" altLang="en-US" sz="1600" dirty="0">
                <a:solidFill>
                  <a:srgbClr val="033F7D"/>
                </a:solidFill>
                <a:latin typeface="+mn-ea"/>
                <a:ea typeface="+mn-ea"/>
              </a:rPr>
              <a:t>本工作将专注与手机序列号、</a:t>
            </a:r>
            <a:r>
              <a:rPr lang="en-US" altLang="zh-CN" sz="1600" dirty="0">
                <a:solidFill>
                  <a:srgbClr val="033F7D"/>
                </a:solidFill>
                <a:latin typeface="+mn-ea"/>
                <a:ea typeface="+mn-ea"/>
              </a:rPr>
              <a:t>IMEI</a:t>
            </a:r>
            <a:r>
              <a:rPr lang="zh-CN" altLang="en-US" sz="1600" dirty="0">
                <a:solidFill>
                  <a:srgbClr val="033F7D"/>
                </a:solidFill>
                <a:latin typeface="+mn-ea"/>
                <a:ea typeface="+mn-ea"/>
              </a:rPr>
              <a:t>、</a:t>
            </a:r>
            <a:r>
              <a:rPr lang="en-US" altLang="zh-CN" sz="1600" dirty="0">
                <a:solidFill>
                  <a:srgbClr val="033F7D"/>
                </a:solidFill>
                <a:latin typeface="+mn-ea"/>
                <a:ea typeface="+mn-ea"/>
              </a:rPr>
              <a:t>MAC</a:t>
            </a:r>
            <a:r>
              <a:rPr lang="zh-CN" altLang="en-US" sz="1600" dirty="0">
                <a:solidFill>
                  <a:srgbClr val="033F7D"/>
                </a:solidFill>
                <a:latin typeface="+mn-ea"/>
                <a:ea typeface="+mn-ea"/>
              </a:rPr>
              <a:t>地址等一些列用户不可重置的唯一识别码（</a:t>
            </a:r>
            <a:r>
              <a:rPr lang="en-US" altLang="zh-CN" sz="1600" dirty="0">
                <a:solidFill>
                  <a:srgbClr val="033F7D"/>
                </a:solidFill>
                <a:latin typeface="+mn-ea"/>
                <a:ea typeface="+mn-ea"/>
              </a:rPr>
              <a:t>user unresettable identifiers </a:t>
            </a:r>
            <a:r>
              <a:rPr lang="zh-CN" altLang="en-US" sz="1600" dirty="0">
                <a:solidFill>
                  <a:srgbClr val="033F7D"/>
                </a:solidFill>
                <a:latin typeface="+mn-ea"/>
                <a:ea typeface="+mn-ea"/>
              </a:rPr>
              <a:t>），我们简称为</a:t>
            </a:r>
            <a:r>
              <a:rPr lang="en-US" altLang="zh-CN" sz="1600" dirty="0">
                <a:solidFill>
                  <a:srgbClr val="033F7D"/>
                </a:solidFill>
                <a:latin typeface="+mn-ea"/>
                <a:ea typeface="+mn-ea"/>
              </a:rPr>
              <a:t>UUIs</a:t>
            </a:r>
            <a:r>
              <a:rPr lang="zh-CN" altLang="en-US" sz="1600" dirty="0">
                <a:solidFill>
                  <a:srgbClr val="033F7D"/>
                </a:solidFill>
                <a:latin typeface="+mn-ea"/>
                <a:ea typeface="+mn-ea"/>
              </a:rPr>
              <a:t>。</a:t>
            </a:r>
            <a:endParaRPr lang="en-AU" altLang="zh-CN" sz="1600" dirty="0">
              <a:solidFill>
                <a:srgbClr val="033F7D"/>
              </a:solidFill>
              <a:latin typeface="+mn-ea"/>
              <a:ea typeface="+mn-ea"/>
            </a:endParaRPr>
          </a:p>
        </p:txBody>
      </p:sp>
      <p:sp>
        <p:nvSpPr>
          <p:cNvPr id="8" name="TextBox 7">
            <a:extLst>
              <a:ext uri="{FF2B5EF4-FFF2-40B4-BE49-F238E27FC236}">
                <a16:creationId xmlns:a16="http://schemas.microsoft.com/office/drawing/2014/main" id="{3A19B5C0-EAF7-BDD7-71CE-A1E625CB988B}"/>
              </a:ext>
            </a:extLst>
          </p:cNvPr>
          <p:cNvSpPr txBox="1"/>
          <p:nvPr/>
        </p:nvSpPr>
        <p:spPr>
          <a:xfrm>
            <a:off x="1598023" y="5735603"/>
            <a:ext cx="6391314" cy="369332"/>
          </a:xfrm>
          <a:prstGeom prst="rect">
            <a:avLst/>
          </a:prstGeom>
          <a:noFill/>
        </p:spPr>
        <p:txBody>
          <a:bodyPr wrap="square" rtlCol="0">
            <a:spAutoFit/>
          </a:bodyPr>
          <a:lstStyle/>
          <a:p>
            <a:r>
              <a:rPr lang="zh-CN" altLang="en-US" sz="1800" b="1" i="1" dirty="0">
                <a:solidFill>
                  <a:schemeClr val="accent6">
                    <a:lumMod val="75000"/>
                  </a:schemeClr>
                </a:solidFill>
                <a:latin typeface="Noto Sans SC" panose="020B0500000000000000" pitchFamily="34" charset="-128"/>
                <a:ea typeface="Noto Sans SC" panose="020B0500000000000000" pitchFamily="34" charset="-128"/>
              </a:rPr>
              <a:t>我们手机上的操作系统本身真的可以有效地保护</a:t>
            </a:r>
            <a:r>
              <a:rPr lang="en-US" altLang="zh-CN" sz="1800" b="1" i="1" dirty="0">
                <a:solidFill>
                  <a:schemeClr val="accent6">
                    <a:lumMod val="75000"/>
                  </a:schemeClr>
                </a:solidFill>
                <a:latin typeface="Noto Sans SC" panose="020B0500000000000000" pitchFamily="34" charset="-128"/>
                <a:ea typeface="Noto Sans SC" panose="020B0500000000000000" pitchFamily="34" charset="-128"/>
              </a:rPr>
              <a:t>UUI</a:t>
            </a:r>
            <a:r>
              <a:rPr lang="zh-CN" altLang="en-US" sz="1800" b="1" i="1" dirty="0">
                <a:solidFill>
                  <a:schemeClr val="accent6">
                    <a:lumMod val="75000"/>
                  </a:schemeClr>
                </a:solidFill>
                <a:latin typeface="Noto Sans SC" panose="020B0500000000000000" pitchFamily="34" charset="-128"/>
                <a:ea typeface="Noto Sans SC" panose="020B0500000000000000" pitchFamily="34" charset="-128"/>
              </a:rPr>
              <a:t>吗？</a:t>
            </a:r>
            <a:endParaRPr lang="en-AU" altLang="zh-CN" sz="1800" b="1" i="1" dirty="0">
              <a:solidFill>
                <a:schemeClr val="accent6">
                  <a:lumMod val="75000"/>
                </a:schemeClr>
              </a:solidFill>
              <a:latin typeface="Noto Sans SC" panose="020B0500000000000000" pitchFamily="34" charset="-128"/>
              <a:ea typeface="Noto Sans SC" panose="020B0500000000000000" pitchFamily="34" charset="-128"/>
            </a:endParaRPr>
          </a:p>
        </p:txBody>
      </p:sp>
    </p:spTree>
    <p:extLst>
      <p:ext uri="{BB962C8B-B14F-4D97-AF65-F5344CB8AC3E}">
        <p14:creationId xmlns:p14="http://schemas.microsoft.com/office/powerpoint/2010/main" val="31287974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168464-A5CE-CF07-CCC8-9F3B05377D18}"/>
              </a:ext>
            </a:extLst>
          </p:cNvPr>
          <p:cNvSpPr>
            <a:spLocks noGrp="1"/>
          </p:cNvSpPr>
          <p:nvPr>
            <p:ph type="title"/>
          </p:nvPr>
        </p:nvSpPr>
        <p:spPr>
          <a:xfrm>
            <a:off x="770966" y="238781"/>
            <a:ext cx="8076511" cy="1110112"/>
          </a:xfrm>
        </p:spPr>
        <p:txBody>
          <a:bodyPr/>
          <a:lstStyle/>
          <a:p>
            <a:pPr algn="l">
              <a:lnSpc>
                <a:spcPct val="100000"/>
              </a:lnSpc>
            </a:pPr>
            <a:r>
              <a:rPr lang="en-US" b="1" dirty="0"/>
              <a:t>Understanding Android UUIs</a:t>
            </a:r>
            <a:br>
              <a:rPr lang="en-US" dirty="0"/>
            </a:br>
            <a:r>
              <a:rPr lang="en-US" sz="2000" dirty="0"/>
              <a:t>List of 6 recognized Android UUIs</a:t>
            </a:r>
            <a:endParaRPr lang="en-SG" sz="1351" dirty="0"/>
          </a:p>
        </p:txBody>
      </p:sp>
      <p:sp>
        <p:nvSpPr>
          <p:cNvPr id="12" name="Slide Number Placeholder 11">
            <a:extLst>
              <a:ext uri="{FF2B5EF4-FFF2-40B4-BE49-F238E27FC236}">
                <a16:creationId xmlns:a16="http://schemas.microsoft.com/office/drawing/2014/main" id="{6A78B79F-C78E-1E2B-E510-C0C2CDA9B35E}"/>
              </a:ext>
            </a:extLst>
          </p:cNvPr>
          <p:cNvSpPr>
            <a:spLocks noGrp="1"/>
          </p:cNvSpPr>
          <p:nvPr>
            <p:ph type="sldNum" sz="quarter" idx="13"/>
          </p:nvPr>
        </p:nvSpPr>
        <p:spPr/>
        <p:txBody>
          <a:bodyPr/>
          <a:lstStyle/>
          <a:p>
            <a:fld id="{71C63AB4-6DC0-4902-8E9D-B5377E74E401}" type="slidenum">
              <a:rPr lang="en-SG" smtClean="0"/>
              <a:t>8</a:t>
            </a:fld>
            <a:endParaRPr lang="en-SG"/>
          </a:p>
        </p:txBody>
      </p:sp>
      <p:graphicFrame>
        <p:nvGraphicFramePr>
          <p:cNvPr id="3" name="Table 3">
            <a:extLst>
              <a:ext uri="{FF2B5EF4-FFF2-40B4-BE49-F238E27FC236}">
                <a16:creationId xmlns:a16="http://schemas.microsoft.com/office/drawing/2014/main" id="{3BA41662-3BD7-C64D-CE52-65286E57F17A}"/>
              </a:ext>
            </a:extLst>
          </p:cNvPr>
          <p:cNvGraphicFramePr>
            <a:graphicFrameLocks noGrp="1"/>
          </p:cNvGraphicFramePr>
          <p:nvPr>
            <p:extLst>
              <p:ext uri="{D42A27DB-BD31-4B8C-83A1-F6EECF244321}">
                <p14:modId xmlns:p14="http://schemas.microsoft.com/office/powerpoint/2010/main" val="510140987"/>
              </p:ext>
            </p:extLst>
          </p:nvPr>
        </p:nvGraphicFramePr>
        <p:xfrm>
          <a:off x="838756" y="1785248"/>
          <a:ext cx="10857943" cy="3537762"/>
        </p:xfrm>
        <a:graphic>
          <a:graphicData uri="http://schemas.openxmlformats.org/drawingml/2006/table">
            <a:tbl>
              <a:tblPr firstRow="1" bandRow="1">
                <a:tableStyleId>{5C22544A-7EE6-4342-B048-85BDC9FD1C3A}</a:tableStyleId>
              </a:tblPr>
              <a:tblGrid>
                <a:gridCol w="249834">
                  <a:extLst>
                    <a:ext uri="{9D8B030D-6E8A-4147-A177-3AD203B41FA5}">
                      <a16:colId xmlns:a16="http://schemas.microsoft.com/office/drawing/2014/main" val="621106006"/>
                    </a:ext>
                  </a:extLst>
                </a:gridCol>
                <a:gridCol w="1191314">
                  <a:extLst>
                    <a:ext uri="{9D8B030D-6E8A-4147-A177-3AD203B41FA5}">
                      <a16:colId xmlns:a16="http://schemas.microsoft.com/office/drawing/2014/main" val="1022064337"/>
                    </a:ext>
                  </a:extLst>
                </a:gridCol>
                <a:gridCol w="926592">
                  <a:extLst>
                    <a:ext uri="{9D8B030D-6E8A-4147-A177-3AD203B41FA5}">
                      <a16:colId xmlns:a16="http://schemas.microsoft.com/office/drawing/2014/main" val="3752619557"/>
                    </a:ext>
                  </a:extLst>
                </a:gridCol>
                <a:gridCol w="3877056">
                  <a:extLst>
                    <a:ext uri="{9D8B030D-6E8A-4147-A177-3AD203B41FA5}">
                      <a16:colId xmlns:a16="http://schemas.microsoft.com/office/drawing/2014/main" val="652279656"/>
                    </a:ext>
                  </a:extLst>
                </a:gridCol>
                <a:gridCol w="4613147">
                  <a:extLst>
                    <a:ext uri="{9D8B030D-6E8A-4147-A177-3AD203B41FA5}">
                      <a16:colId xmlns:a16="http://schemas.microsoft.com/office/drawing/2014/main" val="2598290892"/>
                    </a:ext>
                  </a:extLst>
                </a:gridCol>
              </a:tblGrid>
              <a:tr h="335688">
                <a:tc>
                  <a:txBody>
                    <a:bodyPr/>
                    <a:lstStyle/>
                    <a:p>
                      <a:r>
                        <a:rPr lang="en-AU" sz="1200" dirty="0"/>
                        <a:t>#</a:t>
                      </a:r>
                    </a:p>
                  </a:txBody>
                  <a:tcPr marL="45720" marR="45720"/>
                </a:tc>
                <a:tc>
                  <a:txBody>
                    <a:bodyPr/>
                    <a:lstStyle/>
                    <a:p>
                      <a:r>
                        <a:rPr lang="en-AU" sz="1200" dirty="0"/>
                        <a:t>UUI</a:t>
                      </a:r>
                    </a:p>
                  </a:txBody>
                  <a:tcPr marL="45720" marR="45720"/>
                </a:tc>
                <a:tc>
                  <a:txBody>
                    <a:bodyPr/>
                    <a:lstStyle/>
                    <a:p>
                      <a:r>
                        <a:rPr lang="en-AU" sz="1200" dirty="0"/>
                        <a:t>Category</a:t>
                      </a:r>
                    </a:p>
                  </a:txBody>
                  <a:tcPr marL="45720" marR="45720"/>
                </a:tc>
                <a:tc>
                  <a:txBody>
                    <a:bodyPr/>
                    <a:lstStyle/>
                    <a:p>
                      <a:r>
                        <a:rPr lang="en-US" sz="1200" dirty="0"/>
                        <a:t>API(s)</a:t>
                      </a:r>
                      <a:endParaRPr lang="en-AU" sz="1200" dirty="0"/>
                    </a:p>
                  </a:txBody>
                  <a:tcPr marL="45720" marR="45720"/>
                </a:tc>
                <a:tc>
                  <a:txBody>
                    <a:bodyPr/>
                    <a:lstStyle/>
                    <a:p>
                      <a:r>
                        <a:rPr lang="en-AU" sz="1200" dirty="0"/>
                        <a:t>Permission/API changes*</a:t>
                      </a:r>
                    </a:p>
                  </a:txBody>
                  <a:tcPr marL="45720" marR="45720"/>
                </a:tc>
                <a:extLst>
                  <a:ext uri="{0D108BD9-81ED-4DB2-BD59-A6C34878D82A}">
                    <a16:rowId xmlns:a16="http://schemas.microsoft.com/office/drawing/2014/main" val="3397669290"/>
                  </a:ext>
                </a:extLst>
              </a:tr>
              <a:tr h="434444">
                <a:tc>
                  <a:txBody>
                    <a:bodyPr/>
                    <a:lstStyle/>
                    <a:p>
                      <a:r>
                        <a:rPr lang="en-AU" sz="1100" dirty="0"/>
                        <a:t>1</a:t>
                      </a:r>
                    </a:p>
                  </a:txBody>
                  <a:tcPr marL="45720" marR="45720"/>
                </a:tc>
                <a:tc>
                  <a:txBody>
                    <a:bodyPr/>
                    <a:lstStyle/>
                    <a:p>
                      <a:r>
                        <a:rPr lang="en-AU" sz="1200" dirty="0"/>
                        <a:t>Serial number</a:t>
                      </a:r>
                    </a:p>
                  </a:txBody>
                  <a:tcPr marL="45720" marR="45720"/>
                </a:tc>
                <a:tc rowSpan="6">
                  <a:txBody>
                    <a:bodyPr/>
                    <a:lstStyle/>
                    <a:p>
                      <a:r>
                        <a:rPr lang="en-AU" sz="1200" dirty="0"/>
                        <a:t>Chip &amp; Cellular</a:t>
                      </a:r>
                    </a:p>
                  </a:txBody>
                  <a:tcPr marL="45720" marR="45720"/>
                </a:tc>
                <a:tc>
                  <a:txBody>
                    <a:bodyPr/>
                    <a:lstStyle/>
                    <a:p>
                      <a:r>
                        <a:rPr lang="en-AU" sz="1050" dirty="0" err="1"/>
                        <a:t>android.os.Build</a:t>
                      </a:r>
                      <a:r>
                        <a:rPr lang="en-AU" sz="1050" dirty="0"/>
                        <a:t>: </a:t>
                      </a:r>
                      <a:r>
                        <a:rPr lang="en-AU" sz="1050" dirty="0" err="1"/>
                        <a:t>getSerial</a:t>
                      </a:r>
                      <a:r>
                        <a:rPr lang="en-AU" sz="1050" dirty="0"/>
                        <a:t>()</a:t>
                      </a:r>
                    </a:p>
                  </a:txBody>
                  <a:tcPr marL="45720" marR="45720"/>
                </a:tc>
                <a:tc>
                  <a:txBody>
                    <a:bodyPr/>
                    <a:lstStyle/>
                    <a:p>
                      <a:r>
                        <a:rPr lang="en-AU" sz="1100" dirty="0"/>
                        <a:t>V8-9: </a:t>
                      </a:r>
                      <a:r>
                        <a:rPr lang="en-AU" sz="1100" b="1" dirty="0">
                          <a:solidFill>
                            <a:schemeClr val="accent6">
                              <a:lumMod val="75000"/>
                            </a:schemeClr>
                          </a:solidFill>
                        </a:rPr>
                        <a:t>READ_PHONE_STATE </a:t>
                      </a:r>
                      <a:r>
                        <a:rPr lang="en-AU" sz="1100" dirty="0"/>
                        <a:t>required.</a:t>
                      </a:r>
                    </a:p>
                    <a:p>
                      <a:r>
                        <a:rPr lang="zh-CN" altLang="en-US" sz="1100" dirty="0"/>
                        <a:t>≥</a:t>
                      </a:r>
                      <a:r>
                        <a:rPr lang="en-AU" altLang="zh-CN" sz="1100" dirty="0"/>
                        <a:t>10: </a:t>
                      </a:r>
                      <a:r>
                        <a:rPr lang="en-AU" altLang="zh-CN" sz="1100" b="1" dirty="0">
                          <a:solidFill>
                            <a:srgbClr val="FF0000"/>
                          </a:solidFill>
                        </a:rPr>
                        <a:t>READ_PRIVILEDGED_PHONE_STATE </a:t>
                      </a:r>
                      <a:r>
                        <a:rPr lang="en-AU" altLang="zh-CN" sz="1100" dirty="0"/>
                        <a:t>required.</a:t>
                      </a:r>
                      <a:endParaRPr lang="en-AU" sz="1100" dirty="0"/>
                    </a:p>
                  </a:txBody>
                  <a:tcPr marL="45720" marR="45720"/>
                </a:tc>
                <a:extLst>
                  <a:ext uri="{0D108BD9-81ED-4DB2-BD59-A6C34878D82A}">
                    <a16:rowId xmlns:a16="http://schemas.microsoft.com/office/drawing/2014/main" val="482938265"/>
                  </a:ext>
                </a:extLst>
              </a:tr>
              <a:tr h="376192">
                <a:tc rowSpan="2">
                  <a:txBody>
                    <a:bodyPr/>
                    <a:lstStyle/>
                    <a:p>
                      <a:r>
                        <a:rPr lang="en-AU" sz="1100" dirty="0"/>
                        <a:t>2</a:t>
                      </a:r>
                    </a:p>
                  </a:txBody>
                  <a:tcPr marL="45720" marR="45720"/>
                </a:tc>
                <a:tc rowSpan="2">
                  <a:txBody>
                    <a:bodyPr/>
                    <a:lstStyle/>
                    <a:p>
                      <a:r>
                        <a:rPr lang="en-AU" sz="1200" dirty="0"/>
                        <a:t>Device ID (IMEI or MEID)</a:t>
                      </a:r>
                    </a:p>
                  </a:txBody>
                  <a:tcPr marL="45720" marR="45720"/>
                </a:tc>
                <a:tc vMerge="1">
                  <a:txBody>
                    <a:bodyPr/>
                    <a:lstStyle/>
                    <a:p>
                      <a:endParaRPr lang="en-AU" dirty="0"/>
                    </a:p>
                  </a:txBody>
                  <a:tcPr/>
                </a:tc>
                <a:tc>
                  <a:txBody>
                    <a:bodyPr/>
                    <a:lstStyle/>
                    <a:p>
                      <a:r>
                        <a:rPr lang="en-AU" sz="1050" dirty="0" err="1"/>
                        <a:t>android.telephony.TelephonyManager</a:t>
                      </a:r>
                      <a:r>
                        <a:rPr lang="en-AU" sz="1050" dirty="0"/>
                        <a:t>: </a:t>
                      </a:r>
                      <a:r>
                        <a:rPr lang="en-AU" sz="1050" dirty="0" err="1"/>
                        <a:t>getImei</a:t>
                      </a:r>
                      <a:r>
                        <a:rPr lang="en-AU" sz="1050" dirty="0"/>
                        <a:t>(), </a:t>
                      </a:r>
                      <a:r>
                        <a:rPr lang="en-AU" sz="1050" dirty="0" err="1"/>
                        <a:t>getDeviceId</a:t>
                      </a:r>
                      <a:r>
                        <a:rPr lang="en-AU" sz="1050" dirty="0"/>
                        <a:t>(), </a:t>
                      </a:r>
                      <a:r>
                        <a:rPr lang="en-AU" sz="1050" dirty="0" err="1"/>
                        <a:t>getMeid</a:t>
                      </a:r>
                      <a:r>
                        <a:rPr lang="en-AU" sz="1050" dirty="0"/>
                        <a:t>()</a:t>
                      </a:r>
                    </a:p>
                  </a:txBody>
                  <a:tcPr marL="45720" marR="45720"/>
                </a:tc>
                <a:tc rowSpan="5">
                  <a:txBody>
                    <a:bodyPr/>
                    <a:lstStyle/>
                    <a:p>
                      <a:r>
                        <a:rPr lang="en-AU" sz="1100" dirty="0"/>
                        <a:t>&lt;10: </a:t>
                      </a:r>
                      <a:r>
                        <a:rPr lang="en-AU" sz="1100" b="1" dirty="0">
                          <a:solidFill>
                            <a:schemeClr val="accent6">
                              <a:lumMod val="75000"/>
                            </a:schemeClr>
                          </a:solidFill>
                        </a:rPr>
                        <a:t>READ_PHONE_STATE </a:t>
                      </a:r>
                      <a:r>
                        <a:rPr lang="en-AU" sz="1100" dirty="0"/>
                        <a:t>required.</a:t>
                      </a:r>
                    </a:p>
                    <a:p>
                      <a:r>
                        <a:rPr lang="zh-CN" altLang="en-US" sz="1100" dirty="0"/>
                        <a:t>≥</a:t>
                      </a:r>
                      <a:r>
                        <a:rPr lang="en-AU" altLang="zh-CN" sz="1100" dirty="0"/>
                        <a:t>10: </a:t>
                      </a:r>
                      <a:r>
                        <a:rPr lang="en-AU" altLang="zh-CN" sz="1100" b="1" dirty="0">
                          <a:solidFill>
                            <a:srgbClr val="FF0000"/>
                          </a:solidFill>
                        </a:rPr>
                        <a:t>READ_PRIVILEDGED_PHONE_STATE </a:t>
                      </a:r>
                      <a:r>
                        <a:rPr lang="en-AU" altLang="zh-CN" sz="1100" dirty="0"/>
                        <a:t>required.</a:t>
                      </a:r>
                      <a:endParaRPr lang="en-AU" sz="1100" dirty="0"/>
                    </a:p>
                  </a:txBody>
                  <a:tcPr marL="45720" marR="45720"/>
                </a:tc>
                <a:extLst>
                  <a:ext uri="{0D108BD9-81ED-4DB2-BD59-A6C34878D82A}">
                    <a16:rowId xmlns:a16="http://schemas.microsoft.com/office/drawing/2014/main" val="3265719444"/>
                  </a:ext>
                </a:extLst>
              </a:tr>
              <a:tr h="0">
                <a:tc vMerge="1">
                  <a:txBody>
                    <a:bodyPr/>
                    <a:lstStyle/>
                    <a:p>
                      <a:endParaRPr lang="en-AU"/>
                    </a:p>
                  </a:txBody>
                  <a:tcPr/>
                </a:tc>
                <a:tc vMerge="1">
                  <a:txBody>
                    <a:bodyPr/>
                    <a:lstStyle/>
                    <a:p>
                      <a:endParaRPr lang="en-AU"/>
                    </a:p>
                  </a:txBody>
                  <a:tcPr/>
                </a:tc>
                <a:tc vMerge="1">
                  <a:txBody>
                    <a:bodyPr/>
                    <a:lstStyle/>
                    <a:p>
                      <a:endParaRPr lang="en-AU"/>
                    </a:p>
                  </a:txBody>
                  <a:tcPr/>
                </a:tc>
                <a:tc rowSpan="2">
                  <a:txBody>
                    <a:bodyPr/>
                    <a:lstStyle/>
                    <a:p>
                      <a:r>
                        <a:rPr lang="en-AU" sz="1050" dirty="0" err="1"/>
                        <a:t>android.telephony.TelephonyManager</a:t>
                      </a:r>
                      <a:r>
                        <a:rPr lang="en-AU" sz="1050" dirty="0"/>
                        <a:t>: </a:t>
                      </a:r>
                      <a:r>
                        <a:rPr lang="en-AU" sz="1050" dirty="0" err="1"/>
                        <a:t>getSimSerialNumber</a:t>
                      </a:r>
                      <a:r>
                        <a:rPr lang="en-AU" sz="1050" dirty="0"/>
                        <a:t>()</a:t>
                      </a:r>
                    </a:p>
                    <a:p>
                      <a:r>
                        <a:rPr lang="en-AU" sz="1050" dirty="0" err="1"/>
                        <a:t>android.telephony.SubscriptionInfo</a:t>
                      </a:r>
                      <a:r>
                        <a:rPr lang="en-AU" sz="1050" dirty="0"/>
                        <a:t>: </a:t>
                      </a:r>
                      <a:r>
                        <a:rPr lang="en-AU" sz="1050" dirty="0" err="1"/>
                        <a:t>getIccid</a:t>
                      </a:r>
                      <a:r>
                        <a:rPr lang="en-AU" sz="1050" dirty="0"/>
                        <a:t>()</a:t>
                      </a:r>
                    </a:p>
                  </a:txBody>
                  <a:tcPr marL="45720" marR="45720"/>
                </a:tc>
                <a:tc vMerge="1">
                  <a:txBody>
                    <a:bodyPr/>
                    <a:lstStyle/>
                    <a:p>
                      <a:endParaRPr lang="en-AU"/>
                    </a:p>
                  </a:txBody>
                  <a:tcPr/>
                </a:tc>
                <a:extLst>
                  <a:ext uri="{0D108BD9-81ED-4DB2-BD59-A6C34878D82A}">
                    <a16:rowId xmlns:a16="http://schemas.microsoft.com/office/drawing/2014/main" val="540112995"/>
                  </a:ext>
                </a:extLst>
              </a:tr>
              <a:tr h="295184">
                <a:tc rowSpan="2">
                  <a:txBody>
                    <a:bodyPr/>
                    <a:lstStyle/>
                    <a:p>
                      <a:r>
                        <a:rPr lang="en-AU" sz="1100" dirty="0"/>
                        <a:t>3</a:t>
                      </a:r>
                    </a:p>
                  </a:txBody>
                  <a:tcPr marL="45720" marR="45720"/>
                </a:tc>
                <a:tc rowSpan="2">
                  <a:txBody>
                    <a:bodyPr/>
                    <a:lstStyle/>
                    <a:p>
                      <a:r>
                        <a:rPr lang="en-AU" sz="1200" dirty="0"/>
                        <a:t>ICCID</a:t>
                      </a:r>
                    </a:p>
                  </a:txBody>
                  <a:tcPr marL="45720" marR="45720"/>
                </a:tc>
                <a:tc vMerge="1">
                  <a:txBody>
                    <a:bodyPr/>
                    <a:lstStyle/>
                    <a:p>
                      <a:endParaRPr lang="en-AU" dirty="0"/>
                    </a:p>
                  </a:txBody>
                  <a:tcPr/>
                </a:tc>
                <a:tc vMerge="1">
                  <a:txBody>
                    <a:bodyPr/>
                    <a:lstStyle/>
                    <a:p>
                      <a:endParaRPr lang="en-AU"/>
                    </a:p>
                  </a:txBody>
                  <a:tcPr/>
                </a:tc>
                <a:tc vMerge="1">
                  <a:txBody>
                    <a:bodyPr/>
                    <a:lstStyle/>
                    <a:p>
                      <a:endParaRPr lang="en-AU" dirty="0"/>
                    </a:p>
                  </a:txBody>
                  <a:tcPr/>
                </a:tc>
                <a:extLst>
                  <a:ext uri="{0D108BD9-81ED-4DB2-BD59-A6C34878D82A}">
                    <a16:rowId xmlns:a16="http://schemas.microsoft.com/office/drawing/2014/main" val="347074838"/>
                  </a:ext>
                </a:extLst>
              </a:tr>
              <a:tr h="0">
                <a:tc vMerge="1">
                  <a:txBody>
                    <a:bodyPr/>
                    <a:lstStyle/>
                    <a:p>
                      <a:endParaRPr lang="en-AU"/>
                    </a:p>
                  </a:txBody>
                  <a:tcPr/>
                </a:tc>
                <a:tc vMerge="1">
                  <a:txBody>
                    <a:bodyPr/>
                    <a:lstStyle/>
                    <a:p>
                      <a:endParaRPr lang="en-AU"/>
                    </a:p>
                  </a:txBody>
                  <a:tcPr/>
                </a:tc>
                <a:tc vMerge="1">
                  <a:txBody>
                    <a:bodyPr/>
                    <a:lstStyle/>
                    <a:p>
                      <a:endParaRPr lang="en-AU"/>
                    </a:p>
                  </a:txBody>
                  <a:tcPr/>
                </a:tc>
                <a:tc rowSpan="2">
                  <a:txBody>
                    <a:bodyPr/>
                    <a:lstStyle/>
                    <a:p>
                      <a:r>
                        <a:rPr lang="en-AU" sz="1050" dirty="0" err="1"/>
                        <a:t>android.telephony.TelephonyManager</a:t>
                      </a:r>
                      <a:r>
                        <a:rPr lang="en-AU" sz="1050" dirty="0"/>
                        <a:t>: </a:t>
                      </a:r>
                      <a:r>
                        <a:rPr lang="en-AU" sz="1050" dirty="0" err="1"/>
                        <a:t>getSubscribeId</a:t>
                      </a:r>
                      <a:r>
                        <a:rPr lang="en-AU" sz="1050" dirty="0"/>
                        <a:t>()</a:t>
                      </a:r>
                    </a:p>
                  </a:txBody>
                  <a:tcPr marL="45720" marR="45720"/>
                </a:tc>
                <a:tc vMerge="1">
                  <a:txBody>
                    <a:bodyPr/>
                    <a:lstStyle/>
                    <a:p>
                      <a:endParaRPr lang="en-AU"/>
                    </a:p>
                  </a:txBody>
                  <a:tcPr/>
                </a:tc>
                <a:extLst>
                  <a:ext uri="{0D108BD9-81ED-4DB2-BD59-A6C34878D82A}">
                    <a16:rowId xmlns:a16="http://schemas.microsoft.com/office/drawing/2014/main" val="125938214"/>
                  </a:ext>
                </a:extLst>
              </a:tr>
              <a:tr h="335688">
                <a:tc>
                  <a:txBody>
                    <a:bodyPr/>
                    <a:lstStyle/>
                    <a:p>
                      <a:r>
                        <a:rPr lang="en-AU" sz="1100" dirty="0"/>
                        <a:t>4</a:t>
                      </a:r>
                    </a:p>
                  </a:txBody>
                  <a:tcPr marL="45720" marR="45720"/>
                </a:tc>
                <a:tc>
                  <a:txBody>
                    <a:bodyPr/>
                    <a:lstStyle/>
                    <a:p>
                      <a:r>
                        <a:rPr lang="en-AU" sz="1200" dirty="0"/>
                        <a:t>IMSI</a:t>
                      </a:r>
                    </a:p>
                  </a:txBody>
                  <a:tcPr marL="45720" marR="45720"/>
                </a:tc>
                <a:tc vMerge="1">
                  <a:txBody>
                    <a:bodyPr/>
                    <a:lstStyle/>
                    <a:p>
                      <a:endParaRPr lang="en-AU" dirty="0"/>
                    </a:p>
                  </a:txBody>
                  <a:tcPr/>
                </a:tc>
                <a:tc vMerge="1">
                  <a:txBody>
                    <a:bodyPr/>
                    <a:lstStyle/>
                    <a:p>
                      <a:endParaRPr lang="en-AU"/>
                    </a:p>
                  </a:txBody>
                  <a:tcPr/>
                </a:tc>
                <a:tc vMerge="1">
                  <a:txBody>
                    <a:bodyPr/>
                    <a:lstStyle/>
                    <a:p>
                      <a:endParaRPr lang="en-AU" dirty="0"/>
                    </a:p>
                  </a:txBody>
                  <a:tcPr/>
                </a:tc>
                <a:extLst>
                  <a:ext uri="{0D108BD9-81ED-4DB2-BD59-A6C34878D82A}">
                    <a16:rowId xmlns:a16="http://schemas.microsoft.com/office/drawing/2014/main" val="1777241095"/>
                  </a:ext>
                </a:extLst>
              </a:tr>
              <a:tr h="782000">
                <a:tc>
                  <a:txBody>
                    <a:bodyPr/>
                    <a:lstStyle/>
                    <a:p>
                      <a:r>
                        <a:rPr lang="en-AU" sz="1100" dirty="0"/>
                        <a:t>5</a:t>
                      </a:r>
                    </a:p>
                  </a:txBody>
                  <a:tcPr marL="45720" marR="45720"/>
                </a:tc>
                <a:tc>
                  <a:txBody>
                    <a:bodyPr/>
                    <a:lstStyle/>
                    <a:p>
                      <a:r>
                        <a:rPr lang="en-AU" sz="1200" dirty="0"/>
                        <a:t>Bluetooth MAC Address</a:t>
                      </a:r>
                    </a:p>
                  </a:txBody>
                  <a:tcPr marL="45720" marR="45720"/>
                </a:tc>
                <a:tc rowSpan="2">
                  <a:txBody>
                    <a:bodyPr/>
                    <a:lstStyle/>
                    <a:p>
                      <a:r>
                        <a:rPr lang="en-AU" sz="1200" dirty="0"/>
                        <a:t>Wireless Module</a:t>
                      </a:r>
                    </a:p>
                  </a:txBody>
                  <a:tcPr marL="45720" marR="45720"/>
                </a:tc>
                <a:tc>
                  <a:txBody>
                    <a:bodyPr/>
                    <a:lstStyle/>
                    <a:p>
                      <a:r>
                        <a:rPr lang="en-AU" sz="1050" dirty="0" err="1"/>
                        <a:t>android.bluetooth.BluetoothAdapter</a:t>
                      </a:r>
                      <a:r>
                        <a:rPr lang="en-AU" sz="1050" dirty="0"/>
                        <a:t>: </a:t>
                      </a:r>
                      <a:r>
                        <a:rPr lang="en-AU" sz="1050" dirty="0" err="1"/>
                        <a:t>getAddress</a:t>
                      </a:r>
                      <a:r>
                        <a:rPr lang="en-AU" sz="1050" dirty="0"/>
                        <a:t>()</a:t>
                      </a:r>
                    </a:p>
                  </a:txBody>
                  <a:tcPr marL="45720" marR="45720"/>
                </a:tc>
                <a:tc>
                  <a:txBody>
                    <a:bodyPr/>
                    <a:lstStyle/>
                    <a:p>
                      <a:r>
                        <a:rPr lang="en-AU" sz="1100" dirty="0"/>
                        <a:t>All versions: </a:t>
                      </a:r>
                      <a:r>
                        <a:rPr lang="en-AU" sz="1100" b="1" dirty="0">
                          <a:solidFill>
                            <a:srgbClr val="00B050"/>
                          </a:solidFill>
                        </a:rPr>
                        <a:t>BLUETOOTH</a:t>
                      </a:r>
                      <a:r>
                        <a:rPr lang="en-AU" sz="1100" dirty="0"/>
                        <a:t> required.</a:t>
                      </a:r>
                    </a:p>
                    <a:p>
                      <a:r>
                        <a:rPr lang="zh-CN" altLang="en-US" sz="1100" dirty="0"/>
                        <a:t>≥</a:t>
                      </a:r>
                      <a:r>
                        <a:rPr lang="en-AU" altLang="zh-CN" sz="1100" dirty="0"/>
                        <a:t>10: Randomization or a fixed return value required.</a:t>
                      </a:r>
                    </a:p>
                    <a:p>
                      <a:r>
                        <a:rPr lang="en-AU" altLang="zh-CN" sz="1100" dirty="0"/>
                        <a:t>V6-10: </a:t>
                      </a:r>
                      <a:r>
                        <a:rPr lang="en-AU" altLang="zh-CN" sz="1100" b="1" dirty="0">
                          <a:solidFill>
                            <a:schemeClr val="accent6">
                              <a:lumMod val="75000"/>
                            </a:schemeClr>
                          </a:solidFill>
                        </a:rPr>
                        <a:t>ACCESS_COARSE_LOCATION </a:t>
                      </a:r>
                      <a:r>
                        <a:rPr lang="en-AU" altLang="zh-CN" sz="1100" dirty="0"/>
                        <a:t>or </a:t>
                      </a:r>
                      <a:r>
                        <a:rPr lang="en-AU" altLang="zh-CN" sz="1100" b="1" dirty="0">
                          <a:solidFill>
                            <a:schemeClr val="accent6">
                              <a:lumMod val="75000"/>
                            </a:schemeClr>
                          </a:solidFill>
                        </a:rPr>
                        <a:t>ACCESS_FINE_LOCATION </a:t>
                      </a:r>
                      <a:r>
                        <a:rPr lang="en-AU" altLang="zh-CN" sz="1100" dirty="0"/>
                        <a:t>required.</a:t>
                      </a:r>
                    </a:p>
                    <a:p>
                      <a:r>
                        <a:rPr lang="zh-CN" altLang="en-US" sz="1100" dirty="0"/>
                        <a:t>≥</a:t>
                      </a:r>
                      <a:r>
                        <a:rPr lang="en-AU" altLang="zh-CN" sz="1100" dirty="0"/>
                        <a:t>10: </a:t>
                      </a:r>
                      <a:r>
                        <a:rPr lang="en-AU" altLang="zh-CN" sz="1100" b="1" dirty="0">
                          <a:solidFill>
                            <a:schemeClr val="accent6">
                              <a:lumMod val="75000"/>
                            </a:schemeClr>
                          </a:solidFill>
                        </a:rPr>
                        <a:t>ACCESS_FINE_LOCATION</a:t>
                      </a:r>
                      <a:r>
                        <a:rPr lang="en-AU" altLang="zh-CN" sz="1100" dirty="0"/>
                        <a:t> becomes mandatory.</a:t>
                      </a:r>
                      <a:endParaRPr lang="en-AU" sz="1100" dirty="0"/>
                    </a:p>
                  </a:txBody>
                  <a:tcPr marL="45720" marR="45720"/>
                </a:tc>
                <a:extLst>
                  <a:ext uri="{0D108BD9-81ED-4DB2-BD59-A6C34878D82A}">
                    <a16:rowId xmlns:a16="http://schemas.microsoft.com/office/drawing/2014/main" val="570266673"/>
                  </a:ext>
                </a:extLst>
              </a:tr>
              <a:tr h="608222">
                <a:tc>
                  <a:txBody>
                    <a:bodyPr/>
                    <a:lstStyle/>
                    <a:p>
                      <a:r>
                        <a:rPr lang="en-AU" sz="1100" dirty="0"/>
                        <a:t>6</a:t>
                      </a:r>
                    </a:p>
                  </a:txBody>
                  <a:tcPr marL="45720" marR="45720"/>
                </a:tc>
                <a:tc>
                  <a:txBody>
                    <a:bodyPr/>
                    <a:lstStyle/>
                    <a:p>
                      <a:r>
                        <a:rPr lang="en-AU" sz="1200" dirty="0" err="1"/>
                        <a:t>WiFi</a:t>
                      </a:r>
                      <a:r>
                        <a:rPr lang="en-AU" sz="1200" dirty="0"/>
                        <a:t> MAC Address</a:t>
                      </a:r>
                    </a:p>
                  </a:txBody>
                  <a:tcPr marL="45720" marR="45720"/>
                </a:tc>
                <a:tc vMerge="1">
                  <a:txBody>
                    <a:bodyPr/>
                    <a:lstStyle/>
                    <a:p>
                      <a:endParaRPr lang="en-AU" dirty="0"/>
                    </a:p>
                  </a:txBody>
                  <a:tcPr/>
                </a:tc>
                <a:tc>
                  <a:txBody>
                    <a:bodyPr/>
                    <a:lstStyle/>
                    <a:p>
                      <a:r>
                        <a:rPr lang="en-AU" sz="1050" dirty="0" err="1"/>
                        <a:t>android.net.wifi.WifiInfo</a:t>
                      </a:r>
                      <a:r>
                        <a:rPr lang="en-AU" sz="1050" dirty="0"/>
                        <a:t>: </a:t>
                      </a:r>
                      <a:r>
                        <a:rPr lang="en-AU" sz="1050" dirty="0" err="1"/>
                        <a:t>getMacAddress</a:t>
                      </a:r>
                      <a:r>
                        <a:rPr lang="en-AU" sz="1050" dirty="0"/>
                        <a:t>()</a:t>
                      </a:r>
                    </a:p>
                  </a:txBody>
                  <a:tcPr marL="45720" marR="45720"/>
                </a:tc>
                <a:tc>
                  <a:txBody>
                    <a:bodyPr/>
                    <a:lstStyle/>
                    <a:p>
                      <a:r>
                        <a:rPr lang="en-AU" sz="1100" dirty="0"/>
                        <a:t>All versions: </a:t>
                      </a:r>
                      <a:r>
                        <a:rPr lang="en-AU" sz="1100" b="1" dirty="0">
                          <a:solidFill>
                            <a:srgbClr val="00B050"/>
                          </a:solidFill>
                        </a:rPr>
                        <a:t>ACCESS_WIFI_STATE </a:t>
                      </a:r>
                      <a:r>
                        <a:rPr lang="en-AU" sz="1100" dirty="0"/>
                        <a:t>required.</a:t>
                      </a:r>
                    </a:p>
                    <a:p>
                      <a:r>
                        <a:rPr lang="en-AU" altLang="zh-CN" sz="1100" dirty="0"/>
                        <a:t>V6-9: Randomization suggested.</a:t>
                      </a:r>
                      <a:endParaRPr lang="en-AU" sz="1100" dirty="0"/>
                    </a:p>
                    <a:p>
                      <a:r>
                        <a:rPr lang="zh-CN" altLang="en-US" sz="1100" dirty="0"/>
                        <a:t>≥</a:t>
                      </a:r>
                      <a:r>
                        <a:rPr lang="en-AU" altLang="zh-CN" sz="1100" dirty="0"/>
                        <a:t>10: Randomization becomes mandatory.</a:t>
                      </a:r>
                      <a:endParaRPr lang="en-AU" sz="1100" dirty="0"/>
                    </a:p>
                  </a:txBody>
                  <a:tcPr marL="45720" marR="45720"/>
                </a:tc>
                <a:extLst>
                  <a:ext uri="{0D108BD9-81ED-4DB2-BD59-A6C34878D82A}">
                    <a16:rowId xmlns:a16="http://schemas.microsoft.com/office/drawing/2014/main" val="793038371"/>
                  </a:ext>
                </a:extLst>
              </a:tr>
            </a:tbl>
          </a:graphicData>
        </a:graphic>
      </p:graphicFrame>
      <p:sp>
        <p:nvSpPr>
          <p:cNvPr id="5" name="Text Placeholder 2">
            <a:extLst>
              <a:ext uri="{FF2B5EF4-FFF2-40B4-BE49-F238E27FC236}">
                <a16:creationId xmlns:a16="http://schemas.microsoft.com/office/drawing/2014/main" id="{F864EC7A-4107-3C31-54E7-5C69D91741AC}"/>
              </a:ext>
            </a:extLst>
          </p:cNvPr>
          <p:cNvSpPr>
            <a:spLocks noGrp="1"/>
          </p:cNvSpPr>
          <p:nvPr>
            <p:ph type="body" sz="quarter" idx="10"/>
          </p:nvPr>
        </p:nvSpPr>
        <p:spPr>
          <a:xfrm>
            <a:off x="770966" y="6195721"/>
            <a:ext cx="10313829" cy="365125"/>
          </a:xfrm>
        </p:spPr>
        <p:txBody>
          <a:bodyPr>
            <a:noAutofit/>
          </a:bodyPr>
          <a:lstStyle/>
          <a:p>
            <a:r>
              <a:rPr lang="en-US" altLang="zh-CN" sz="1400" dirty="0">
                <a:solidFill>
                  <a:schemeClr val="tx1"/>
                </a:solidFill>
              </a:rPr>
              <a:t>* The color scheme indicate the permission protection levels: </a:t>
            </a:r>
            <a:r>
              <a:rPr lang="en-US" altLang="zh-CN" sz="1400" b="1" dirty="0">
                <a:solidFill>
                  <a:srgbClr val="00B050"/>
                </a:solidFill>
              </a:rPr>
              <a:t>normal</a:t>
            </a:r>
            <a:r>
              <a:rPr lang="en-US" altLang="zh-CN" sz="1400" dirty="0">
                <a:solidFill>
                  <a:schemeClr val="tx1"/>
                </a:solidFill>
              </a:rPr>
              <a:t>, </a:t>
            </a:r>
            <a:r>
              <a:rPr lang="en-US" altLang="zh-CN" sz="1400" b="1" dirty="0">
                <a:solidFill>
                  <a:schemeClr val="accent6"/>
                </a:solidFill>
              </a:rPr>
              <a:t>dangerous</a:t>
            </a:r>
            <a:r>
              <a:rPr lang="en-US" altLang="zh-CN" sz="1400" dirty="0">
                <a:solidFill>
                  <a:schemeClr val="tx1"/>
                </a:solidFill>
              </a:rPr>
              <a:t>, and </a:t>
            </a:r>
            <a:r>
              <a:rPr lang="en-US" altLang="zh-CN" sz="1400" b="1" dirty="0">
                <a:solidFill>
                  <a:srgbClr val="FF0000"/>
                </a:solidFill>
              </a:rPr>
              <a:t>signature</a:t>
            </a:r>
            <a:r>
              <a:rPr lang="en-US" altLang="zh-CN" sz="1400" dirty="0">
                <a:solidFill>
                  <a:schemeClr val="tx1"/>
                </a:solidFill>
              </a:rPr>
              <a:t>.</a:t>
            </a:r>
            <a:endParaRPr lang="en-US" sz="1400" dirty="0">
              <a:solidFill>
                <a:schemeClr val="tx1"/>
              </a:solidFill>
            </a:endParaRPr>
          </a:p>
        </p:txBody>
      </p:sp>
      <p:sp>
        <p:nvSpPr>
          <p:cNvPr id="4" name="Title 1">
            <a:extLst>
              <a:ext uri="{FF2B5EF4-FFF2-40B4-BE49-F238E27FC236}">
                <a16:creationId xmlns:a16="http://schemas.microsoft.com/office/drawing/2014/main" id="{DB51319A-7319-F596-B9FF-A004B0D59229}"/>
              </a:ext>
            </a:extLst>
          </p:cNvPr>
          <p:cNvSpPr txBox="1">
            <a:spLocks/>
          </p:cNvSpPr>
          <p:nvPr/>
        </p:nvSpPr>
        <p:spPr>
          <a:xfrm>
            <a:off x="7423484" y="180014"/>
            <a:ext cx="3922314" cy="842691"/>
          </a:xfrm>
        </p:spPr>
        <p:txBody>
          <a:bodyPr anchor="b">
            <a:noAutofit/>
          </a:bodyPr>
          <a:lstStyle>
            <a:lvl1pPr algn="ctr" defTabSz="342874" rtl="0" eaLnBrk="1" fontAlgn="base" hangingPunct="1">
              <a:lnSpc>
                <a:spcPts val="3780"/>
              </a:lnSpc>
              <a:spcBef>
                <a:spcPct val="0"/>
              </a:spcBef>
              <a:spcAft>
                <a:spcPct val="0"/>
              </a:spcAft>
              <a:defRPr sz="3151" kern="1200">
                <a:solidFill>
                  <a:schemeClr val="accent1"/>
                </a:solidFill>
                <a:latin typeface="+mj-lt"/>
                <a:ea typeface="MS PGothic" pitchFamily="34" charset="-128"/>
                <a:cs typeface="ＭＳ Ｐゴシック" charset="0"/>
              </a:defRPr>
            </a:lvl1pPr>
            <a:lvl2pPr algn="ctr" defTabSz="342874" rtl="0" eaLnBrk="1" fontAlgn="base" hangingPunct="1">
              <a:spcBef>
                <a:spcPct val="0"/>
              </a:spcBef>
              <a:spcAft>
                <a:spcPct val="0"/>
              </a:spcAft>
              <a:defRPr sz="3300">
                <a:solidFill>
                  <a:schemeClr val="tx1"/>
                </a:solidFill>
                <a:latin typeface="Arial" charset="0"/>
                <a:ea typeface="MS PGothic" pitchFamily="34" charset="-128"/>
                <a:cs typeface="ＭＳ Ｐゴシック" charset="0"/>
              </a:defRPr>
            </a:lvl2pPr>
            <a:lvl3pPr algn="ctr" defTabSz="342874" rtl="0" eaLnBrk="1" fontAlgn="base" hangingPunct="1">
              <a:spcBef>
                <a:spcPct val="0"/>
              </a:spcBef>
              <a:spcAft>
                <a:spcPct val="0"/>
              </a:spcAft>
              <a:defRPr sz="3300">
                <a:solidFill>
                  <a:schemeClr val="tx1"/>
                </a:solidFill>
                <a:latin typeface="Arial" charset="0"/>
                <a:ea typeface="MS PGothic" pitchFamily="34" charset="-128"/>
                <a:cs typeface="ＭＳ Ｐゴシック" charset="0"/>
              </a:defRPr>
            </a:lvl3pPr>
            <a:lvl4pPr algn="ctr" defTabSz="342874" rtl="0" eaLnBrk="1" fontAlgn="base" hangingPunct="1">
              <a:spcBef>
                <a:spcPct val="0"/>
              </a:spcBef>
              <a:spcAft>
                <a:spcPct val="0"/>
              </a:spcAft>
              <a:defRPr sz="3300">
                <a:solidFill>
                  <a:schemeClr val="tx1"/>
                </a:solidFill>
                <a:latin typeface="Arial" charset="0"/>
                <a:ea typeface="MS PGothic" pitchFamily="34" charset="-128"/>
                <a:cs typeface="ＭＳ Ｐゴシック" charset="0"/>
              </a:defRPr>
            </a:lvl4pPr>
            <a:lvl5pPr algn="ctr" defTabSz="342874" rtl="0" eaLnBrk="1" fontAlgn="base" hangingPunct="1">
              <a:spcBef>
                <a:spcPct val="0"/>
              </a:spcBef>
              <a:spcAft>
                <a:spcPct val="0"/>
              </a:spcAft>
              <a:defRPr sz="3300">
                <a:solidFill>
                  <a:schemeClr val="tx1"/>
                </a:solidFill>
                <a:latin typeface="Arial" charset="0"/>
                <a:ea typeface="MS PGothic" pitchFamily="34" charset="-128"/>
                <a:cs typeface="ＭＳ Ｐゴシック" charset="0"/>
              </a:defRPr>
            </a:lvl5pPr>
            <a:lvl6pPr marL="342874" algn="ctr" defTabSz="342874" rtl="0" eaLnBrk="1" fontAlgn="base" hangingPunct="1">
              <a:spcBef>
                <a:spcPct val="0"/>
              </a:spcBef>
              <a:spcAft>
                <a:spcPct val="0"/>
              </a:spcAft>
              <a:defRPr sz="3300">
                <a:solidFill>
                  <a:schemeClr val="tx1"/>
                </a:solidFill>
                <a:latin typeface="Calibri" charset="0"/>
                <a:ea typeface="ＭＳ Ｐゴシック" charset="0"/>
                <a:cs typeface="ＭＳ Ｐゴシック" charset="0"/>
              </a:defRPr>
            </a:lvl6pPr>
            <a:lvl7pPr marL="685749" algn="ctr" defTabSz="342874" rtl="0" eaLnBrk="1" fontAlgn="base" hangingPunct="1">
              <a:spcBef>
                <a:spcPct val="0"/>
              </a:spcBef>
              <a:spcAft>
                <a:spcPct val="0"/>
              </a:spcAft>
              <a:defRPr sz="3300">
                <a:solidFill>
                  <a:schemeClr val="tx1"/>
                </a:solidFill>
                <a:latin typeface="Calibri" charset="0"/>
                <a:ea typeface="ＭＳ Ｐゴシック" charset="0"/>
                <a:cs typeface="ＭＳ Ｐゴシック" charset="0"/>
              </a:defRPr>
            </a:lvl7pPr>
            <a:lvl8pPr marL="1028624" algn="ctr" defTabSz="342874" rtl="0" eaLnBrk="1" fontAlgn="base" hangingPunct="1">
              <a:spcBef>
                <a:spcPct val="0"/>
              </a:spcBef>
              <a:spcAft>
                <a:spcPct val="0"/>
              </a:spcAft>
              <a:defRPr sz="3300">
                <a:solidFill>
                  <a:schemeClr val="tx1"/>
                </a:solidFill>
                <a:latin typeface="Calibri" charset="0"/>
                <a:ea typeface="ＭＳ Ｐゴシック" charset="0"/>
                <a:cs typeface="ＭＳ Ｐゴシック" charset="0"/>
              </a:defRPr>
            </a:lvl8pPr>
            <a:lvl9pPr marL="1371498" algn="ctr" defTabSz="342874" rtl="0" eaLnBrk="1" fontAlgn="base" hangingPunct="1">
              <a:spcBef>
                <a:spcPct val="0"/>
              </a:spcBef>
              <a:spcAft>
                <a:spcPct val="0"/>
              </a:spcAft>
              <a:defRPr sz="3300">
                <a:solidFill>
                  <a:schemeClr val="tx1"/>
                </a:solidFill>
                <a:latin typeface="Calibri" charset="0"/>
                <a:ea typeface="ＭＳ Ｐゴシック" charset="0"/>
                <a:cs typeface="ＭＳ Ｐゴシック" charset="0"/>
              </a:defRPr>
            </a:lvl9pPr>
          </a:lstStyle>
          <a:p>
            <a:pPr algn="r"/>
            <a:r>
              <a:rPr lang="zh-CN" altLang="en-US" sz="2800" b="1" dirty="0">
                <a:latin typeface="+mn-ea"/>
                <a:ea typeface="+mn-ea"/>
              </a:rPr>
              <a:t>解读</a:t>
            </a:r>
            <a:r>
              <a:rPr lang="en-US" altLang="zh-CN" sz="2800" b="1" dirty="0">
                <a:latin typeface="+mn-ea"/>
                <a:ea typeface="+mn-ea"/>
              </a:rPr>
              <a:t>Android UUIs</a:t>
            </a:r>
            <a:endParaRPr lang="en-SG" sz="1200" b="1" dirty="0">
              <a:latin typeface="+mn-ea"/>
              <a:ea typeface="+mn-ea"/>
            </a:endParaRPr>
          </a:p>
        </p:txBody>
      </p:sp>
    </p:spTree>
    <p:extLst>
      <p:ext uri="{BB962C8B-B14F-4D97-AF65-F5344CB8AC3E}">
        <p14:creationId xmlns:p14="http://schemas.microsoft.com/office/powerpoint/2010/main" val="13383616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168464-A5CE-CF07-CCC8-9F3B05377D18}"/>
              </a:ext>
            </a:extLst>
          </p:cNvPr>
          <p:cNvSpPr>
            <a:spLocks noGrp="1"/>
          </p:cNvSpPr>
          <p:nvPr>
            <p:ph type="title"/>
          </p:nvPr>
        </p:nvSpPr>
        <p:spPr>
          <a:xfrm>
            <a:off x="770966" y="238781"/>
            <a:ext cx="8076511" cy="1110112"/>
          </a:xfrm>
        </p:spPr>
        <p:txBody>
          <a:bodyPr/>
          <a:lstStyle/>
          <a:p>
            <a:pPr algn="l">
              <a:lnSpc>
                <a:spcPct val="100000"/>
              </a:lnSpc>
            </a:pPr>
            <a:r>
              <a:rPr lang="en-US" b="1" dirty="0"/>
              <a:t>Understanding Android UUIs</a:t>
            </a:r>
            <a:br>
              <a:rPr lang="en-US" dirty="0"/>
            </a:br>
            <a:r>
              <a:rPr lang="en-US" sz="2000" dirty="0"/>
              <a:t>List of 6 recognized Android UUIs</a:t>
            </a:r>
            <a:endParaRPr lang="en-SG" sz="1351" dirty="0"/>
          </a:p>
        </p:txBody>
      </p:sp>
      <p:sp>
        <p:nvSpPr>
          <p:cNvPr id="12" name="Slide Number Placeholder 11">
            <a:extLst>
              <a:ext uri="{FF2B5EF4-FFF2-40B4-BE49-F238E27FC236}">
                <a16:creationId xmlns:a16="http://schemas.microsoft.com/office/drawing/2014/main" id="{6A78B79F-C78E-1E2B-E510-C0C2CDA9B35E}"/>
              </a:ext>
            </a:extLst>
          </p:cNvPr>
          <p:cNvSpPr>
            <a:spLocks noGrp="1"/>
          </p:cNvSpPr>
          <p:nvPr>
            <p:ph type="sldNum" sz="quarter" idx="13"/>
          </p:nvPr>
        </p:nvSpPr>
        <p:spPr/>
        <p:txBody>
          <a:bodyPr/>
          <a:lstStyle/>
          <a:p>
            <a:fld id="{71C63AB4-6DC0-4902-8E9D-B5377E74E401}" type="slidenum">
              <a:rPr lang="en-SG" smtClean="0"/>
              <a:t>9</a:t>
            </a:fld>
            <a:endParaRPr lang="en-SG"/>
          </a:p>
        </p:txBody>
      </p:sp>
      <p:graphicFrame>
        <p:nvGraphicFramePr>
          <p:cNvPr id="3" name="Table 3">
            <a:extLst>
              <a:ext uri="{FF2B5EF4-FFF2-40B4-BE49-F238E27FC236}">
                <a16:creationId xmlns:a16="http://schemas.microsoft.com/office/drawing/2014/main" id="{3BA41662-3BD7-C64D-CE52-65286E57F17A}"/>
              </a:ext>
            </a:extLst>
          </p:cNvPr>
          <p:cNvGraphicFramePr>
            <a:graphicFrameLocks noGrp="1"/>
          </p:cNvGraphicFramePr>
          <p:nvPr/>
        </p:nvGraphicFramePr>
        <p:xfrm>
          <a:off x="838756" y="1785248"/>
          <a:ext cx="10857943" cy="3537762"/>
        </p:xfrm>
        <a:graphic>
          <a:graphicData uri="http://schemas.openxmlformats.org/drawingml/2006/table">
            <a:tbl>
              <a:tblPr firstRow="1" bandRow="1">
                <a:tableStyleId>{5C22544A-7EE6-4342-B048-85BDC9FD1C3A}</a:tableStyleId>
              </a:tblPr>
              <a:tblGrid>
                <a:gridCol w="249834">
                  <a:extLst>
                    <a:ext uri="{9D8B030D-6E8A-4147-A177-3AD203B41FA5}">
                      <a16:colId xmlns:a16="http://schemas.microsoft.com/office/drawing/2014/main" val="621106006"/>
                    </a:ext>
                  </a:extLst>
                </a:gridCol>
                <a:gridCol w="1191314">
                  <a:extLst>
                    <a:ext uri="{9D8B030D-6E8A-4147-A177-3AD203B41FA5}">
                      <a16:colId xmlns:a16="http://schemas.microsoft.com/office/drawing/2014/main" val="1022064337"/>
                    </a:ext>
                  </a:extLst>
                </a:gridCol>
                <a:gridCol w="926592">
                  <a:extLst>
                    <a:ext uri="{9D8B030D-6E8A-4147-A177-3AD203B41FA5}">
                      <a16:colId xmlns:a16="http://schemas.microsoft.com/office/drawing/2014/main" val="3752619557"/>
                    </a:ext>
                  </a:extLst>
                </a:gridCol>
                <a:gridCol w="3877056">
                  <a:extLst>
                    <a:ext uri="{9D8B030D-6E8A-4147-A177-3AD203B41FA5}">
                      <a16:colId xmlns:a16="http://schemas.microsoft.com/office/drawing/2014/main" val="652279656"/>
                    </a:ext>
                  </a:extLst>
                </a:gridCol>
                <a:gridCol w="4613147">
                  <a:extLst>
                    <a:ext uri="{9D8B030D-6E8A-4147-A177-3AD203B41FA5}">
                      <a16:colId xmlns:a16="http://schemas.microsoft.com/office/drawing/2014/main" val="2598290892"/>
                    </a:ext>
                  </a:extLst>
                </a:gridCol>
              </a:tblGrid>
              <a:tr h="335688">
                <a:tc>
                  <a:txBody>
                    <a:bodyPr/>
                    <a:lstStyle/>
                    <a:p>
                      <a:r>
                        <a:rPr lang="en-AU" sz="1200" dirty="0"/>
                        <a:t>#</a:t>
                      </a:r>
                    </a:p>
                  </a:txBody>
                  <a:tcPr marL="45720" marR="45720"/>
                </a:tc>
                <a:tc>
                  <a:txBody>
                    <a:bodyPr/>
                    <a:lstStyle/>
                    <a:p>
                      <a:r>
                        <a:rPr lang="en-AU" sz="1200" dirty="0"/>
                        <a:t>UUI</a:t>
                      </a:r>
                    </a:p>
                  </a:txBody>
                  <a:tcPr marL="45720" marR="45720"/>
                </a:tc>
                <a:tc>
                  <a:txBody>
                    <a:bodyPr/>
                    <a:lstStyle/>
                    <a:p>
                      <a:r>
                        <a:rPr lang="en-AU" sz="1200" dirty="0"/>
                        <a:t>Category</a:t>
                      </a:r>
                    </a:p>
                  </a:txBody>
                  <a:tcPr marL="45720" marR="45720"/>
                </a:tc>
                <a:tc>
                  <a:txBody>
                    <a:bodyPr/>
                    <a:lstStyle/>
                    <a:p>
                      <a:r>
                        <a:rPr lang="en-US" sz="1200" dirty="0"/>
                        <a:t>API(s)</a:t>
                      </a:r>
                      <a:endParaRPr lang="en-AU" sz="1200" dirty="0"/>
                    </a:p>
                  </a:txBody>
                  <a:tcPr marL="45720" marR="45720"/>
                </a:tc>
                <a:tc>
                  <a:txBody>
                    <a:bodyPr/>
                    <a:lstStyle/>
                    <a:p>
                      <a:r>
                        <a:rPr lang="en-AU" sz="1200" dirty="0"/>
                        <a:t>Permission/API changes*</a:t>
                      </a:r>
                    </a:p>
                  </a:txBody>
                  <a:tcPr marL="45720" marR="45720"/>
                </a:tc>
                <a:extLst>
                  <a:ext uri="{0D108BD9-81ED-4DB2-BD59-A6C34878D82A}">
                    <a16:rowId xmlns:a16="http://schemas.microsoft.com/office/drawing/2014/main" val="3397669290"/>
                  </a:ext>
                </a:extLst>
              </a:tr>
              <a:tr h="434444">
                <a:tc>
                  <a:txBody>
                    <a:bodyPr/>
                    <a:lstStyle/>
                    <a:p>
                      <a:r>
                        <a:rPr lang="en-AU" sz="1100" dirty="0"/>
                        <a:t>1</a:t>
                      </a:r>
                    </a:p>
                  </a:txBody>
                  <a:tcPr marL="45720" marR="45720"/>
                </a:tc>
                <a:tc>
                  <a:txBody>
                    <a:bodyPr/>
                    <a:lstStyle/>
                    <a:p>
                      <a:r>
                        <a:rPr lang="en-AU" sz="1200" dirty="0"/>
                        <a:t>Serial number</a:t>
                      </a:r>
                    </a:p>
                  </a:txBody>
                  <a:tcPr marL="45720" marR="45720"/>
                </a:tc>
                <a:tc rowSpan="6">
                  <a:txBody>
                    <a:bodyPr/>
                    <a:lstStyle/>
                    <a:p>
                      <a:r>
                        <a:rPr lang="en-AU" sz="1200" dirty="0"/>
                        <a:t>Chip &amp; Cellular</a:t>
                      </a:r>
                    </a:p>
                  </a:txBody>
                  <a:tcPr marL="45720" marR="45720"/>
                </a:tc>
                <a:tc>
                  <a:txBody>
                    <a:bodyPr/>
                    <a:lstStyle/>
                    <a:p>
                      <a:r>
                        <a:rPr lang="en-AU" sz="1050" dirty="0" err="1"/>
                        <a:t>android.os.Build</a:t>
                      </a:r>
                      <a:r>
                        <a:rPr lang="en-AU" sz="1050" dirty="0"/>
                        <a:t>: </a:t>
                      </a:r>
                      <a:r>
                        <a:rPr lang="en-AU" sz="1050" dirty="0" err="1"/>
                        <a:t>getSerial</a:t>
                      </a:r>
                      <a:r>
                        <a:rPr lang="en-AU" sz="1050" dirty="0"/>
                        <a:t>()</a:t>
                      </a:r>
                    </a:p>
                  </a:txBody>
                  <a:tcPr marL="45720" marR="45720"/>
                </a:tc>
                <a:tc>
                  <a:txBody>
                    <a:bodyPr/>
                    <a:lstStyle/>
                    <a:p>
                      <a:r>
                        <a:rPr lang="en-AU" sz="1100" dirty="0"/>
                        <a:t>V8-9: </a:t>
                      </a:r>
                      <a:r>
                        <a:rPr lang="en-AU" sz="1100" b="1" dirty="0">
                          <a:solidFill>
                            <a:schemeClr val="accent6">
                              <a:lumMod val="75000"/>
                            </a:schemeClr>
                          </a:solidFill>
                        </a:rPr>
                        <a:t>READ_PHONE_STATE </a:t>
                      </a:r>
                      <a:r>
                        <a:rPr lang="en-AU" sz="1100" dirty="0"/>
                        <a:t>required.</a:t>
                      </a:r>
                    </a:p>
                    <a:p>
                      <a:r>
                        <a:rPr lang="zh-CN" altLang="en-US" sz="1100" dirty="0"/>
                        <a:t>≥</a:t>
                      </a:r>
                      <a:r>
                        <a:rPr lang="en-AU" altLang="zh-CN" sz="1100" dirty="0"/>
                        <a:t>10: </a:t>
                      </a:r>
                      <a:r>
                        <a:rPr lang="en-AU" altLang="zh-CN" sz="1100" b="1" dirty="0">
                          <a:solidFill>
                            <a:srgbClr val="FF0000"/>
                          </a:solidFill>
                        </a:rPr>
                        <a:t>READ_PRIVILEDGED_PHONE_STATE </a:t>
                      </a:r>
                      <a:r>
                        <a:rPr lang="en-AU" altLang="zh-CN" sz="1100" dirty="0"/>
                        <a:t>required.</a:t>
                      </a:r>
                      <a:endParaRPr lang="en-AU" sz="1100" dirty="0"/>
                    </a:p>
                  </a:txBody>
                  <a:tcPr marL="45720" marR="45720"/>
                </a:tc>
                <a:extLst>
                  <a:ext uri="{0D108BD9-81ED-4DB2-BD59-A6C34878D82A}">
                    <a16:rowId xmlns:a16="http://schemas.microsoft.com/office/drawing/2014/main" val="482938265"/>
                  </a:ext>
                </a:extLst>
              </a:tr>
              <a:tr h="376192">
                <a:tc rowSpan="2">
                  <a:txBody>
                    <a:bodyPr/>
                    <a:lstStyle/>
                    <a:p>
                      <a:r>
                        <a:rPr lang="en-AU" sz="1100" dirty="0"/>
                        <a:t>2</a:t>
                      </a:r>
                    </a:p>
                  </a:txBody>
                  <a:tcPr marL="45720" marR="45720"/>
                </a:tc>
                <a:tc rowSpan="2">
                  <a:txBody>
                    <a:bodyPr/>
                    <a:lstStyle/>
                    <a:p>
                      <a:r>
                        <a:rPr lang="en-AU" sz="1200" dirty="0"/>
                        <a:t>Device ID (IMEI or MEID)</a:t>
                      </a:r>
                    </a:p>
                  </a:txBody>
                  <a:tcPr marL="45720" marR="45720"/>
                </a:tc>
                <a:tc vMerge="1">
                  <a:txBody>
                    <a:bodyPr/>
                    <a:lstStyle/>
                    <a:p>
                      <a:endParaRPr lang="en-AU" dirty="0"/>
                    </a:p>
                  </a:txBody>
                  <a:tcPr/>
                </a:tc>
                <a:tc>
                  <a:txBody>
                    <a:bodyPr/>
                    <a:lstStyle/>
                    <a:p>
                      <a:r>
                        <a:rPr lang="en-AU" sz="1050" dirty="0" err="1"/>
                        <a:t>android.telephony.TelephonyManager</a:t>
                      </a:r>
                      <a:r>
                        <a:rPr lang="en-AU" sz="1050" dirty="0"/>
                        <a:t>: </a:t>
                      </a:r>
                      <a:r>
                        <a:rPr lang="en-AU" sz="1050" dirty="0" err="1"/>
                        <a:t>getImei</a:t>
                      </a:r>
                      <a:r>
                        <a:rPr lang="en-AU" sz="1050" dirty="0"/>
                        <a:t>(), </a:t>
                      </a:r>
                      <a:r>
                        <a:rPr lang="en-AU" sz="1050" dirty="0" err="1"/>
                        <a:t>getDeviceId</a:t>
                      </a:r>
                      <a:r>
                        <a:rPr lang="en-AU" sz="1050" dirty="0"/>
                        <a:t>(), </a:t>
                      </a:r>
                      <a:r>
                        <a:rPr lang="en-AU" sz="1050" dirty="0" err="1"/>
                        <a:t>getMeid</a:t>
                      </a:r>
                      <a:r>
                        <a:rPr lang="en-AU" sz="1050" dirty="0"/>
                        <a:t>()</a:t>
                      </a:r>
                    </a:p>
                  </a:txBody>
                  <a:tcPr marL="45720" marR="45720"/>
                </a:tc>
                <a:tc rowSpan="5">
                  <a:txBody>
                    <a:bodyPr/>
                    <a:lstStyle/>
                    <a:p>
                      <a:r>
                        <a:rPr lang="en-AU" sz="1100" dirty="0"/>
                        <a:t>&lt;10: </a:t>
                      </a:r>
                      <a:r>
                        <a:rPr lang="en-AU" sz="1100" b="1" dirty="0">
                          <a:solidFill>
                            <a:schemeClr val="accent6">
                              <a:lumMod val="75000"/>
                            </a:schemeClr>
                          </a:solidFill>
                        </a:rPr>
                        <a:t>READ_PHONE_STATE </a:t>
                      </a:r>
                      <a:r>
                        <a:rPr lang="en-AU" sz="1100" dirty="0"/>
                        <a:t>required.</a:t>
                      </a:r>
                    </a:p>
                    <a:p>
                      <a:r>
                        <a:rPr lang="zh-CN" altLang="en-US" sz="1100" dirty="0"/>
                        <a:t>≥</a:t>
                      </a:r>
                      <a:r>
                        <a:rPr lang="en-AU" altLang="zh-CN" sz="1100" dirty="0"/>
                        <a:t>10: </a:t>
                      </a:r>
                      <a:r>
                        <a:rPr lang="en-AU" altLang="zh-CN" sz="1100" b="1" dirty="0">
                          <a:solidFill>
                            <a:srgbClr val="FF0000"/>
                          </a:solidFill>
                        </a:rPr>
                        <a:t>READ_PRIVILEDGED_PHONE_STATE </a:t>
                      </a:r>
                      <a:r>
                        <a:rPr lang="en-AU" altLang="zh-CN" sz="1100" dirty="0"/>
                        <a:t>required.</a:t>
                      </a:r>
                      <a:endParaRPr lang="en-AU" sz="1100" dirty="0"/>
                    </a:p>
                  </a:txBody>
                  <a:tcPr marL="45720" marR="45720"/>
                </a:tc>
                <a:extLst>
                  <a:ext uri="{0D108BD9-81ED-4DB2-BD59-A6C34878D82A}">
                    <a16:rowId xmlns:a16="http://schemas.microsoft.com/office/drawing/2014/main" val="3265719444"/>
                  </a:ext>
                </a:extLst>
              </a:tr>
              <a:tr h="0">
                <a:tc vMerge="1">
                  <a:txBody>
                    <a:bodyPr/>
                    <a:lstStyle/>
                    <a:p>
                      <a:endParaRPr lang="en-AU"/>
                    </a:p>
                  </a:txBody>
                  <a:tcPr/>
                </a:tc>
                <a:tc vMerge="1">
                  <a:txBody>
                    <a:bodyPr/>
                    <a:lstStyle/>
                    <a:p>
                      <a:endParaRPr lang="en-AU"/>
                    </a:p>
                  </a:txBody>
                  <a:tcPr/>
                </a:tc>
                <a:tc vMerge="1">
                  <a:txBody>
                    <a:bodyPr/>
                    <a:lstStyle/>
                    <a:p>
                      <a:endParaRPr lang="en-AU"/>
                    </a:p>
                  </a:txBody>
                  <a:tcPr/>
                </a:tc>
                <a:tc rowSpan="2">
                  <a:txBody>
                    <a:bodyPr/>
                    <a:lstStyle/>
                    <a:p>
                      <a:r>
                        <a:rPr lang="en-AU" sz="1050" dirty="0" err="1"/>
                        <a:t>android.telephony.TelephonyManager</a:t>
                      </a:r>
                      <a:r>
                        <a:rPr lang="en-AU" sz="1050" dirty="0"/>
                        <a:t>: </a:t>
                      </a:r>
                      <a:r>
                        <a:rPr lang="en-AU" sz="1050" dirty="0" err="1"/>
                        <a:t>getSimSerialNumber</a:t>
                      </a:r>
                      <a:r>
                        <a:rPr lang="en-AU" sz="1050" dirty="0"/>
                        <a:t>()</a:t>
                      </a:r>
                    </a:p>
                    <a:p>
                      <a:r>
                        <a:rPr lang="en-AU" sz="1050" dirty="0" err="1"/>
                        <a:t>android.telephony.SubscriptionInfo</a:t>
                      </a:r>
                      <a:r>
                        <a:rPr lang="en-AU" sz="1050" dirty="0"/>
                        <a:t>: </a:t>
                      </a:r>
                      <a:r>
                        <a:rPr lang="en-AU" sz="1050" dirty="0" err="1"/>
                        <a:t>getIccid</a:t>
                      </a:r>
                      <a:r>
                        <a:rPr lang="en-AU" sz="1050" dirty="0"/>
                        <a:t>()</a:t>
                      </a:r>
                    </a:p>
                  </a:txBody>
                  <a:tcPr marL="45720" marR="45720"/>
                </a:tc>
                <a:tc vMerge="1">
                  <a:txBody>
                    <a:bodyPr/>
                    <a:lstStyle/>
                    <a:p>
                      <a:endParaRPr lang="en-AU"/>
                    </a:p>
                  </a:txBody>
                  <a:tcPr/>
                </a:tc>
                <a:extLst>
                  <a:ext uri="{0D108BD9-81ED-4DB2-BD59-A6C34878D82A}">
                    <a16:rowId xmlns:a16="http://schemas.microsoft.com/office/drawing/2014/main" val="540112995"/>
                  </a:ext>
                </a:extLst>
              </a:tr>
              <a:tr h="295184">
                <a:tc rowSpan="2">
                  <a:txBody>
                    <a:bodyPr/>
                    <a:lstStyle/>
                    <a:p>
                      <a:r>
                        <a:rPr lang="en-AU" sz="1100" dirty="0"/>
                        <a:t>3</a:t>
                      </a:r>
                    </a:p>
                  </a:txBody>
                  <a:tcPr marL="45720" marR="45720"/>
                </a:tc>
                <a:tc rowSpan="2">
                  <a:txBody>
                    <a:bodyPr/>
                    <a:lstStyle/>
                    <a:p>
                      <a:r>
                        <a:rPr lang="en-AU" sz="1200" dirty="0"/>
                        <a:t>ICCID</a:t>
                      </a:r>
                    </a:p>
                  </a:txBody>
                  <a:tcPr marL="45720" marR="45720"/>
                </a:tc>
                <a:tc vMerge="1">
                  <a:txBody>
                    <a:bodyPr/>
                    <a:lstStyle/>
                    <a:p>
                      <a:endParaRPr lang="en-AU" dirty="0"/>
                    </a:p>
                  </a:txBody>
                  <a:tcPr/>
                </a:tc>
                <a:tc vMerge="1">
                  <a:txBody>
                    <a:bodyPr/>
                    <a:lstStyle/>
                    <a:p>
                      <a:endParaRPr lang="en-AU"/>
                    </a:p>
                  </a:txBody>
                  <a:tcPr/>
                </a:tc>
                <a:tc vMerge="1">
                  <a:txBody>
                    <a:bodyPr/>
                    <a:lstStyle/>
                    <a:p>
                      <a:endParaRPr lang="en-AU" dirty="0"/>
                    </a:p>
                  </a:txBody>
                  <a:tcPr/>
                </a:tc>
                <a:extLst>
                  <a:ext uri="{0D108BD9-81ED-4DB2-BD59-A6C34878D82A}">
                    <a16:rowId xmlns:a16="http://schemas.microsoft.com/office/drawing/2014/main" val="347074838"/>
                  </a:ext>
                </a:extLst>
              </a:tr>
              <a:tr h="0">
                <a:tc vMerge="1">
                  <a:txBody>
                    <a:bodyPr/>
                    <a:lstStyle/>
                    <a:p>
                      <a:endParaRPr lang="en-AU"/>
                    </a:p>
                  </a:txBody>
                  <a:tcPr/>
                </a:tc>
                <a:tc vMerge="1">
                  <a:txBody>
                    <a:bodyPr/>
                    <a:lstStyle/>
                    <a:p>
                      <a:endParaRPr lang="en-AU"/>
                    </a:p>
                  </a:txBody>
                  <a:tcPr/>
                </a:tc>
                <a:tc vMerge="1">
                  <a:txBody>
                    <a:bodyPr/>
                    <a:lstStyle/>
                    <a:p>
                      <a:endParaRPr lang="en-AU"/>
                    </a:p>
                  </a:txBody>
                  <a:tcPr/>
                </a:tc>
                <a:tc rowSpan="2">
                  <a:txBody>
                    <a:bodyPr/>
                    <a:lstStyle/>
                    <a:p>
                      <a:r>
                        <a:rPr lang="en-AU" sz="1050" dirty="0" err="1"/>
                        <a:t>android.telephony.TelephonyManager</a:t>
                      </a:r>
                      <a:r>
                        <a:rPr lang="en-AU" sz="1050" dirty="0"/>
                        <a:t>: </a:t>
                      </a:r>
                      <a:r>
                        <a:rPr lang="en-AU" sz="1050" dirty="0" err="1"/>
                        <a:t>getSubscribeId</a:t>
                      </a:r>
                      <a:r>
                        <a:rPr lang="en-AU" sz="1050" dirty="0"/>
                        <a:t>()</a:t>
                      </a:r>
                    </a:p>
                  </a:txBody>
                  <a:tcPr marL="45720" marR="45720"/>
                </a:tc>
                <a:tc vMerge="1">
                  <a:txBody>
                    <a:bodyPr/>
                    <a:lstStyle/>
                    <a:p>
                      <a:endParaRPr lang="en-AU"/>
                    </a:p>
                  </a:txBody>
                  <a:tcPr/>
                </a:tc>
                <a:extLst>
                  <a:ext uri="{0D108BD9-81ED-4DB2-BD59-A6C34878D82A}">
                    <a16:rowId xmlns:a16="http://schemas.microsoft.com/office/drawing/2014/main" val="125938214"/>
                  </a:ext>
                </a:extLst>
              </a:tr>
              <a:tr h="335688">
                <a:tc>
                  <a:txBody>
                    <a:bodyPr/>
                    <a:lstStyle/>
                    <a:p>
                      <a:r>
                        <a:rPr lang="en-AU" sz="1100" dirty="0"/>
                        <a:t>4</a:t>
                      </a:r>
                    </a:p>
                  </a:txBody>
                  <a:tcPr marL="45720" marR="45720"/>
                </a:tc>
                <a:tc>
                  <a:txBody>
                    <a:bodyPr/>
                    <a:lstStyle/>
                    <a:p>
                      <a:r>
                        <a:rPr lang="en-AU" sz="1200" dirty="0"/>
                        <a:t>IMSI</a:t>
                      </a:r>
                    </a:p>
                  </a:txBody>
                  <a:tcPr marL="45720" marR="45720"/>
                </a:tc>
                <a:tc vMerge="1">
                  <a:txBody>
                    <a:bodyPr/>
                    <a:lstStyle/>
                    <a:p>
                      <a:endParaRPr lang="en-AU" dirty="0"/>
                    </a:p>
                  </a:txBody>
                  <a:tcPr/>
                </a:tc>
                <a:tc vMerge="1">
                  <a:txBody>
                    <a:bodyPr/>
                    <a:lstStyle/>
                    <a:p>
                      <a:endParaRPr lang="en-AU"/>
                    </a:p>
                  </a:txBody>
                  <a:tcPr/>
                </a:tc>
                <a:tc vMerge="1">
                  <a:txBody>
                    <a:bodyPr/>
                    <a:lstStyle/>
                    <a:p>
                      <a:endParaRPr lang="en-AU" dirty="0"/>
                    </a:p>
                  </a:txBody>
                  <a:tcPr/>
                </a:tc>
                <a:extLst>
                  <a:ext uri="{0D108BD9-81ED-4DB2-BD59-A6C34878D82A}">
                    <a16:rowId xmlns:a16="http://schemas.microsoft.com/office/drawing/2014/main" val="1777241095"/>
                  </a:ext>
                </a:extLst>
              </a:tr>
              <a:tr h="782000">
                <a:tc>
                  <a:txBody>
                    <a:bodyPr/>
                    <a:lstStyle/>
                    <a:p>
                      <a:r>
                        <a:rPr lang="en-AU" sz="1100" dirty="0"/>
                        <a:t>5</a:t>
                      </a:r>
                    </a:p>
                  </a:txBody>
                  <a:tcPr marL="45720" marR="45720"/>
                </a:tc>
                <a:tc>
                  <a:txBody>
                    <a:bodyPr/>
                    <a:lstStyle/>
                    <a:p>
                      <a:r>
                        <a:rPr lang="en-AU" sz="1200" dirty="0"/>
                        <a:t>Bluetooth MAC Address</a:t>
                      </a:r>
                    </a:p>
                  </a:txBody>
                  <a:tcPr marL="45720" marR="45720"/>
                </a:tc>
                <a:tc rowSpan="2">
                  <a:txBody>
                    <a:bodyPr/>
                    <a:lstStyle/>
                    <a:p>
                      <a:r>
                        <a:rPr lang="en-AU" sz="1200" dirty="0"/>
                        <a:t>Wireless Module</a:t>
                      </a:r>
                    </a:p>
                  </a:txBody>
                  <a:tcPr marL="45720" marR="45720"/>
                </a:tc>
                <a:tc>
                  <a:txBody>
                    <a:bodyPr/>
                    <a:lstStyle/>
                    <a:p>
                      <a:r>
                        <a:rPr lang="en-AU" sz="1050" dirty="0" err="1"/>
                        <a:t>android.bluetooth.BluetoothAdapter</a:t>
                      </a:r>
                      <a:r>
                        <a:rPr lang="en-AU" sz="1050" dirty="0"/>
                        <a:t>: </a:t>
                      </a:r>
                      <a:r>
                        <a:rPr lang="en-AU" sz="1050" dirty="0" err="1"/>
                        <a:t>getAddress</a:t>
                      </a:r>
                      <a:r>
                        <a:rPr lang="en-AU" sz="1050" dirty="0"/>
                        <a:t>()</a:t>
                      </a:r>
                    </a:p>
                  </a:txBody>
                  <a:tcPr marL="45720" marR="45720"/>
                </a:tc>
                <a:tc>
                  <a:txBody>
                    <a:bodyPr/>
                    <a:lstStyle/>
                    <a:p>
                      <a:r>
                        <a:rPr lang="en-AU" sz="1100" dirty="0"/>
                        <a:t>All versions: </a:t>
                      </a:r>
                      <a:r>
                        <a:rPr lang="en-AU" sz="1100" b="1" dirty="0">
                          <a:solidFill>
                            <a:srgbClr val="00B050"/>
                          </a:solidFill>
                        </a:rPr>
                        <a:t>BLUETOOTH</a:t>
                      </a:r>
                      <a:r>
                        <a:rPr lang="en-AU" sz="1100" dirty="0"/>
                        <a:t> required.</a:t>
                      </a:r>
                    </a:p>
                    <a:p>
                      <a:r>
                        <a:rPr lang="zh-CN" altLang="en-US" sz="1100" dirty="0"/>
                        <a:t>≥</a:t>
                      </a:r>
                      <a:r>
                        <a:rPr lang="en-AU" altLang="zh-CN" sz="1100" dirty="0"/>
                        <a:t>10: Randomization or a fixed return value required.</a:t>
                      </a:r>
                    </a:p>
                    <a:p>
                      <a:r>
                        <a:rPr lang="en-AU" altLang="zh-CN" sz="1100" dirty="0"/>
                        <a:t>V6-10: </a:t>
                      </a:r>
                      <a:r>
                        <a:rPr lang="en-AU" altLang="zh-CN" sz="1100" b="1" dirty="0">
                          <a:solidFill>
                            <a:schemeClr val="accent6">
                              <a:lumMod val="75000"/>
                            </a:schemeClr>
                          </a:solidFill>
                        </a:rPr>
                        <a:t>ACCESS_COARSE_LOCATION </a:t>
                      </a:r>
                      <a:r>
                        <a:rPr lang="en-AU" altLang="zh-CN" sz="1100" dirty="0"/>
                        <a:t>or </a:t>
                      </a:r>
                      <a:r>
                        <a:rPr lang="en-AU" altLang="zh-CN" sz="1100" b="1" dirty="0">
                          <a:solidFill>
                            <a:schemeClr val="accent6">
                              <a:lumMod val="75000"/>
                            </a:schemeClr>
                          </a:solidFill>
                        </a:rPr>
                        <a:t>ACCESS_FINE_LOCATION </a:t>
                      </a:r>
                      <a:r>
                        <a:rPr lang="en-AU" altLang="zh-CN" sz="1100" dirty="0"/>
                        <a:t>required.</a:t>
                      </a:r>
                    </a:p>
                    <a:p>
                      <a:r>
                        <a:rPr lang="zh-CN" altLang="en-US" sz="1100" dirty="0"/>
                        <a:t>≥</a:t>
                      </a:r>
                      <a:r>
                        <a:rPr lang="en-AU" altLang="zh-CN" sz="1100" dirty="0"/>
                        <a:t>10: </a:t>
                      </a:r>
                      <a:r>
                        <a:rPr lang="en-AU" altLang="zh-CN" sz="1100" b="1" dirty="0">
                          <a:solidFill>
                            <a:schemeClr val="accent6">
                              <a:lumMod val="75000"/>
                            </a:schemeClr>
                          </a:solidFill>
                        </a:rPr>
                        <a:t>ACCESS_FINE_LOCATION</a:t>
                      </a:r>
                      <a:r>
                        <a:rPr lang="en-AU" altLang="zh-CN" sz="1100" dirty="0"/>
                        <a:t> becomes mandatory.</a:t>
                      </a:r>
                      <a:endParaRPr lang="en-AU" sz="1100" dirty="0"/>
                    </a:p>
                  </a:txBody>
                  <a:tcPr marL="45720" marR="45720"/>
                </a:tc>
                <a:extLst>
                  <a:ext uri="{0D108BD9-81ED-4DB2-BD59-A6C34878D82A}">
                    <a16:rowId xmlns:a16="http://schemas.microsoft.com/office/drawing/2014/main" val="570266673"/>
                  </a:ext>
                </a:extLst>
              </a:tr>
              <a:tr h="608222">
                <a:tc>
                  <a:txBody>
                    <a:bodyPr/>
                    <a:lstStyle/>
                    <a:p>
                      <a:r>
                        <a:rPr lang="en-AU" sz="1100" dirty="0"/>
                        <a:t>6</a:t>
                      </a:r>
                    </a:p>
                  </a:txBody>
                  <a:tcPr marL="45720" marR="45720"/>
                </a:tc>
                <a:tc>
                  <a:txBody>
                    <a:bodyPr/>
                    <a:lstStyle/>
                    <a:p>
                      <a:r>
                        <a:rPr lang="en-AU" sz="1200" dirty="0" err="1"/>
                        <a:t>WiFi</a:t>
                      </a:r>
                      <a:r>
                        <a:rPr lang="en-AU" sz="1200" dirty="0"/>
                        <a:t> MAC Address</a:t>
                      </a:r>
                    </a:p>
                  </a:txBody>
                  <a:tcPr marL="45720" marR="45720"/>
                </a:tc>
                <a:tc vMerge="1">
                  <a:txBody>
                    <a:bodyPr/>
                    <a:lstStyle/>
                    <a:p>
                      <a:endParaRPr lang="en-AU" dirty="0"/>
                    </a:p>
                  </a:txBody>
                  <a:tcPr/>
                </a:tc>
                <a:tc>
                  <a:txBody>
                    <a:bodyPr/>
                    <a:lstStyle/>
                    <a:p>
                      <a:r>
                        <a:rPr lang="en-AU" sz="1050" dirty="0" err="1"/>
                        <a:t>android.net.wifi.WifiInfo</a:t>
                      </a:r>
                      <a:r>
                        <a:rPr lang="en-AU" sz="1050" dirty="0"/>
                        <a:t>: </a:t>
                      </a:r>
                      <a:r>
                        <a:rPr lang="en-AU" sz="1050" dirty="0" err="1"/>
                        <a:t>getMacAddress</a:t>
                      </a:r>
                      <a:r>
                        <a:rPr lang="en-AU" sz="1050" dirty="0"/>
                        <a:t>()</a:t>
                      </a:r>
                    </a:p>
                  </a:txBody>
                  <a:tcPr marL="45720" marR="45720"/>
                </a:tc>
                <a:tc>
                  <a:txBody>
                    <a:bodyPr/>
                    <a:lstStyle/>
                    <a:p>
                      <a:r>
                        <a:rPr lang="en-AU" sz="1100" dirty="0"/>
                        <a:t>All versions: </a:t>
                      </a:r>
                      <a:r>
                        <a:rPr lang="en-AU" sz="1100" b="1" dirty="0">
                          <a:solidFill>
                            <a:srgbClr val="00B050"/>
                          </a:solidFill>
                        </a:rPr>
                        <a:t>ACCESS_WIFI_STATE </a:t>
                      </a:r>
                      <a:r>
                        <a:rPr lang="en-AU" sz="1100" dirty="0"/>
                        <a:t>required.</a:t>
                      </a:r>
                    </a:p>
                    <a:p>
                      <a:r>
                        <a:rPr lang="en-AU" altLang="zh-CN" sz="1100" dirty="0"/>
                        <a:t>V6-9: Randomization suggested.</a:t>
                      </a:r>
                      <a:endParaRPr lang="en-AU" sz="1100" dirty="0"/>
                    </a:p>
                    <a:p>
                      <a:r>
                        <a:rPr lang="zh-CN" altLang="en-US" sz="1100" dirty="0"/>
                        <a:t>≥</a:t>
                      </a:r>
                      <a:r>
                        <a:rPr lang="en-AU" altLang="zh-CN" sz="1100" dirty="0"/>
                        <a:t>10: Randomization becomes mandatory.</a:t>
                      </a:r>
                      <a:endParaRPr lang="en-AU" sz="1100" dirty="0"/>
                    </a:p>
                  </a:txBody>
                  <a:tcPr marL="45720" marR="45720"/>
                </a:tc>
                <a:extLst>
                  <a:ext uri="{0D108BD9-81ED-4DB2-BD59-A6C34878D82A}">
                    <a16:rowId xmlns:a16="http://schemas.microsoft.com/office/drawing/2014/main" val="793038371"/>
                  </a:ext>
                </a:extLst>
              </a:tr>
            </a:tbl>
          </a:graphicData>
        </a:graphic>
      </p:graphicFrame>
      <p:sp>
        <p:nvSpPr>
          <p:cNvPr id="5" name="Text Placeholder 2">
            <a:extLst>
              <a:ext uri="{FF2B5EF4-FFF2-40B4-BE49-F238E27FC236}">
                <a16:creationId xmlns:a16="http://schemas.microsoft.com/office/drawing/2014/main" id="{F864EC7A-4107-3C31-54E7-5C69D91741AC}"/>
              </a:ext>
            </a:extLst>
          </p:cNvPr>
          <p:cNvSpPr>
            <a:spLocks noGrp="1"/>
          </p:cNvSpPr>
          <p:nvPr>
            <p:ph type="body" sz="quarter" idx="10"/>
          </p:nvPr>
        </p:nvSpPr>
        <p:spPr>
          <a:xfrm>
            <a:off x="770966" y="6195721"/>
            <a:ext cx="10313829" cy="365125"/>
          </a:xfrm>
        </p:spPr>
        <p:txBody>
          <a:bodyPr>
            <a:noAutofit/>
          </a:bodyPr>
          <a:lstStyle/>
          <a:p>
            <a:r>
              <a:rPr lang="en-US" altLang="zh-CN" sz="1400" dirty="0">
                <a:solidFill>
                  <a:schemeClr val="tx1"/>
                </a:solidFill>
              </a:rPr>
              <a:t>* The color scheme indicate the permission protection levels: </a:t>
            </a:r>
            <a:r>
              <a:rPr lang="en-US" altLang="zh-CN" sz="1400" b="1" dirty="0">
                <a:solidFill>
                  <a:srgbClr val="00B050"/>
                </a:solidFill>
              </a:rPr>
              <a:t>normal</a:t>
            </a:r>
            <a:r>
              <a:rPr lang="en-US" altLang="zh-CN" sz="1400" dirty="0">
                <a:solidFill>
                  <a:schemeClr val="tx1"/>
                </a:solidFill>
              </a:rPr>
              <a:t>, </a:t>
            </a:r>
            <a:r>
              <a:rPr lang="en-US" altLang="zh-CN" sz="1400" b="1" dirty="0">
                <a:solidFill>
                  <a:schemeClr val="accent6"/>
                </a:solidFill>
              </a:rPr>
              <a:t>dangerous</a:t>
            </a:r>
            <a:r>
              <a:rPr lang="en-US" altLang="zh-CN" sz="1400" dirty="0">
                <a:solidFill>
                  <a:schemeClr val="tx1"/>
                </a:solidFill>
              </a:rPr>
              <a:t>, and </a:t>
            </a:r>
            <a:r>
              <a:rPr lang="en-US" altLang="zh-CN" sz="1400" b="1" dirty="0">
                <a:solidFill>
                  <a:srgbClr val="FF0000"/>
                </a:solidFill>
              </a:rPr>
              <a:t>signature</a:t>
            </a:r>
            <a:r>
              <a:rPr lang="en-US" altLang="zh-CN" sz="1400" dirty="0">
                <a:solidFill>
                  <a:schemeClr val="tx1"/>
                </a:solidFill>
              </a:rPr>
              <a:t>.</a:t>
            </a:r>
            <a:endParaRPr lang="en-US" sz="1400" dirty="0">
              <a:solidFill>
                <a:schemeClr val="tx1"/>
              </a:solidFill>
            </a:endParaRPr>
          </a:p>
        </p:txBody>
      </p:sp>
      <p:sp>
        <p:nvSpPr>
          <p:cNvPr id="4" name="Rectangular Callout 3">
            <a:extLst>
              <a:ext uri="{FF2B5EF4-FFF2-40B4-BE49-F238E27FC236}">
                <a16:creationId xmlns:a16="http://schemas.microsoft.com/office/drawing/2014/main" id="{FCD9A584-FC59-BF27-1CF3-0EC8807C538C}"/>
              </a:ext>
            </a:extLst>
          </p:cNvPr>
          <p:cNvSpPr/>
          <p:nvPr/>
        </p:nvSpPr>
        <p:spPr>
          <a:xfrm>
            <a:off x="1557018" y="5450397"/>
            <a:ext cx="8159113" cy="666854"/>
          </a:xfrm>
          <a:prstGeom prst="wedgeRectCallout">
            <a:avLst>
              <a:gd name="adj1" fmla="val 6480"/>
              <a:gd name="adj2" fmla="val -88908"/>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r>
              <a:rPr lang="en-US" altLang="zh-CN" sz="1800" dirty="0">
                <a:solidFill>
                  <a:schemeClr val="tx1"/>
                </a:solidFill>
              </a:rPr>
              <a:t>For each UUI, there is/used to be at least 1 official API for apps to access.</a:t>
            </a:r>
          </a:p>
          <a:p>
            <a:r>
              <a:rPr lang="zh-CN" altLang="en-US" sz="1400" dirty="0">
                <a:solidFill>
                  <a:srgbClr val="033F7D"/>
                </a:solidFill>
              </a:rPr>
              <a:t>每一个</a:t>
            </a:r>
            <a:r>
              <a:rPr lang="en-US" altLang="zh-CN" sz="1400" dirty="0">
                <a:solidFill>
                  <a:srgbClr val="033F7D"/>
                </a:solidFill>
              </a:rPr>
              <a:t>UUI</a:t>
            </a:r>
            <a:r>
              <a:rPr lang="zh-CN" altLang="en-US" sz="1400" dirty="0">
                <a:solidFill>
                  <a:srgbClr val="033F7D"/>
                </a:solidFill>
              </a:rPr>
              <a:t>都拥有（或曾经拥有）至少一个官方</a:t>
            </a:r>
            <a:r>
              <a:rPr lang="en-US" altLang="zh-CN" sz="1400" dirty="0">
                <a:solidFill>
                  <a:srgbClr val="033F7D"/>
                </a:solidFill>
              </a:rPr>
              <a:t>API</a:t>
            </a:r>
            <a:r>
              <a:rPr lang="zh-CN" altLang="en-US" sz="1400" dirty="0">
                <a:solidFill>
                  <a:srgbClr val="033F7D"/>
                </a:solidFill>
              </a:rPr>
              <a:t>供第三方</a:t>
            </a:r>
            <a:r>
              <a:rPr lang="en-US" altLang="zh-CN" sz="1400" dirty="0">
                <a:solidFill>
                  <a:srgbClr val="033F7D"/>
                </a:solidFill>
              </a:rPr>
              <a:t>App</a:t>
            </a:r>
            <a:r>
              <a:rPr lang="zh-CN" altLang="en-US" sz="1400" dirty="0">
                <a:solidFill>
                  <a:srgbClr val="033F7D"/>
                </a:solidFill>
              </a:rPr>
              <a:t>访问。</a:t>
            </a:r>
            <a:endParaRPr lang="en-US" sz="1400" dirty="0">
              <a:solidFill>
                <a:srgbClr val="033F7D"/>
              </a:solidFill>
            </a:endParaRPr>
          </a:p>
        </p:txBody>
      </p:sp>
      <p:sp>
        <p:nvSpPr>
          <p:cNvPr id="6" name="Title 1">
            <a:extLst>
              <a:ext uri="{FF2B5EF4-FFF2-40B4-BE49-F238E27FC236}">
                <a16:creationId xmlns:a16="http://schemas.microsoft.com/office/drawing/2014/main" id="{CB3B7B78-B802-9DE9-6316-BB06A7C87BD3}"/>
              </a:ext>
            </a:extLst>
          </p:cNvPr>
          <p:cNvSpPr txBox="1">
            <a:spLocks/>
          </p:cNvSpPr>
          <p:nvPr/>
        </p:nvSpPr>
        <p:spPr>
          <a:xfrm>
            <a:off x="7423484" y="180014"/>
            <a:ext cx="3922314" cy="842691"/>
          </a:xfrm>
        </p:spPr>
        <p:txBody>
          <a:bodyPr anchor="b">
            <a:noAutofit/>
          </a:bodyPr>
          <a:lstStyle>
            <a:lvl1pPr algn="ctr" defTabSz="342874" rtl="0" eaLnBrk="1" fontAlgn="base" hangingPunct="1">
              <a:lnSpc>
                <a:spcPts val="3780"/>
              </a:lnSpc>
              <a:spcBef>
                <a:spcPct val="0"/>
              </a:spcBef>
              <a:spcAft>
                <a:spcPct val="0"/>
              </a:spcAft>
              <a:defRPr sz="3151" kern="1200">
                <a:solidFill>
                  <a:schemeClr val="accent1"/>
                </a:solidFill>
                <a:latin typeface="+mj-lt"/>
                <a:ea typeface="MS PGothic" pitchFamily="34" charset="-128"/>
                <a:cs typeface="ＭＳ Ｐゴシック" charset="0"/>
              </a:defRPr>
            </a:lvl1pPr>
            <a:lvl2pPr algn="ctr" defTabSz="342874" rtl="0" eaLnBrk="1" fontAlgn="base" hangingPunct="1">
              <a:spcBef>
                <a:spcPct val="0"/>
              </a:spcBef>
              <a:spcAft>
                <a:spcPct val="0"/>
              </a:spcAft>
              <a:defRPr sz="3300">
                <a:solidFill>
                  <a:schemeClr val="tx1"/>
                </a:solidFill>
                <a:latin typeface="Arial" charset="0"/>
                <a:ea typeface="MS PGothic" pitchFamily="34" charset="-128"/>
                <a:cs typeface="ＭＳ Ｐゴシック" charset="0"/>
              </a:defRPr>
            </a:lvl2pPr>
            <a:lvl3pPr algn="ctr" defTabSz="342874" rtl="0" eaLnBrk="1" fontAlgn="base" hangingPunct="1">
              <a:spcBef>
                <a:spcPct val="0"/>
              </a:spcBef>
              <a:spcAft>
                <a:spcPct val="0"/>
              </a:spcAft>
              <a:defRPr sz="3300">
                <a:solidFill>
                  <a:schemeClr val="tx1"/>
                </a:solidFill>
                <a:latin typeface="Arial" charset="0"/>
                <a:ea typeface="MS PGothic" pitchFamily="34" charset="-128"/>
                <a:cs typeface="ＭＳ Ｐゴシック" charset="0"/>
              </a:defRPr>
            </a:lvl3pPr>
            <a:lvl4pPr algn="ctr" defTabSz="342874" rtl="0" eaLnBrk="1" fontAlgn="base" hangingPunct="1">
              <a:spcBef>
                <a:spcPct val="0"/>
              </a:spcBef>
              <a:spcAft>
                <a:spcPct val="0"/>
              </a:spcAft>
              <a:defRPr sz="3300">
                <a:solidFill>
                  <a:schemeClr val="tx1"/>
                </a:solidFill>
                <a:latin typeface="Arial" charset="0"/>
                <a:ea typeface="MS PGothic" pitchFamily="34" charset="-128"/>
                <a:cs typeface="ＭＳ Ｐゴシック" charset="0"/>
              </a:defRPr>
            </a:lvl4pPr>
            <a:lvl5pPr algn="ctr" defTabSz="342874" rtl="0" eaLnBrk="1" fontAlgn="base" hangingPunct="1">
              <a:spcBef>
                <a:spcPct val="0"/>
              </a:spcBef>
              <a:spcAft>
                <a:spcPct val="0"/>
              </a:spcAft>
              <a:defRPr sz="3300">
                <a:solidFill>
                  <a:schemeClr val="tx1"/>
                </a:solidFill>
                <a:latin typeface="Arial" charset="0"/>
                <a:ea typeface="MS PGothic" pitchFamily="34" charset="-128"/>
                <a:cs typeface="ＭＳ Ｐゴシック" charset="0"/>
              </a:defRPr>
            </a:lvl5pPr>
            <a:lvl6pPr marL="342874" algn="ctr" defTabSz="342874" rtl="0" eaLnBrk="1" fontAlgn="base" hangingPunct="1">
              <a:spcBef>
                <a:spcPct val="0"/>
              </a:spcBef>
              <a:spcAft>
                <a:spcPct val="0"/>
              </a:spcAft>
              <a:defRPr sz="3300">
                <a:solidFill>
                  <a:schemeClr val="tx1"/>
                </a:solidFill>
                <a:latin typeface="Calibri" charset="0"/>
                <a:ea typeface="ＭＳ Ｐゴシック" charset="0"/>
                <a:cs typeface="ＭＳ Ｐゴシック" charset="0"/>
              </a:defRPr>
            </a:lvl6pPr>
            <a:lvl7pPr marL="685749" algn="ctr" defTabSz="342874" rtl="0" eaLnBrk="1" fontAlgn="base" hangingPunct="1">
              <a:spcBef>
                <a:spcPct val="0"/>
              </a:spcBef>
              <a:spcAft>
                <a:spcPct val="0"/>
              </a:spcAft>
              <a:defRPr sz="3300">
                <a:solidFill>
                  <a:schemeClr val="tx1"/>
                </a:solidFill>
                <a:latin typeface="Calibri" charset="0"/>
                <a:ea typeface="ＭＳ Ｐゴシック" charset="0"/>
                <a:cs typeface="ＭＳ Ｐゴシック" charset="0"/>
              </a:defRPr>
            </a:lvl7pPr>
            <a:lvl8pPr marL="1028624" algn="ctr" defTabSz="342874" rtl="0" eaLnBrk="1" fontAlgn="base" hangingPunct="1">
              <a:spcBef>
                <a:spcPct val="0"/>
              </a:spcBef>
              <a:spcAft>
                <a:spcPct val="0"/>
              </a:spcAft>
              <a:defRPr sz="3300">
                <a:solidFill>
                  <a:schemeClr val="tx1"/>
                </a:solidFill>
                <a:latin typeface="Calibri" charset="0"/>
                <a:ea typeface="ＭＳ Ｐゴシック" charset="0"/>
                <a:cs typeface="ＭＳ Ｐゴシック" charset="0"/>
              </a:defRPr>
            </a:lvl8pPr>
            <a:lvl9pPr marL="1371498" algn="ctr" defTabSz="342874" rtl="0" eaLnBrk="1" fontAlgn="base" hangingPunct="1">
              <a:spcBef>
                <a:spcPct val="0"/>
              </a:spcBef>
              <a:spcAft>
                <a:spcPct val="0"/>
              </a:spcAft>
              <a:defRPr sz="3300">
                <a:solidFill>
                  <a:schemeClr val="tx1"/>
                </a:solidFill>
                <a:latin typeface="Calibri" charset="0"/>
                <a:ea typeface="ＭＳ Ｐゴシック" charset="0"/>
                <a:cs typeface="ＭＳ Ｐゴシック" charset="0"/>
              </a:defRPr>
            </a:lvl9pPr>
          </a:lstStyle>
          <a:p>
            <a:pPr algn="r"/>
            <a:r>
              <a:rPr lang="zh-CN" altLang="en-US" sz="2800" b="1" dirty="0">
                <a:latin typeface="+mn-ea"/>
                <a:ea typeface="+mn-ea"/>
              </a:rPr>
              <a:t>解读</a:t>
            </a:r>
            <a:r>
              <a:rPr lang="en-US" altLang="zh-CN" sz="2800" b="1" dirty="0">
                <a:latin typeface="+mn-ea"/>
                <a:ea typeface="+mn-ea"/>
              </a:rPr>
              <a:t>Android UUIs</a:t>
            </a:r>
            <a:endParaRPr lang="en-SG" sz="1200" b="1" dirty="0">
              <a:latin typeface="+mn-ea"/>
              <a:ea typeface="+mn-ea"/>
            </a:endParaRPr>
          </a:p>
        </p:txBody>
      </p:sp>
    </p:spTree>
    <p:extLst>
      <p:ext uri="{BB962C8B-B14F-4D97-AF65-F5344CB8AC3E}">
        <p14:creationId xmlns:p14="http://schemas.microsoft.com/office/powerpoint/2010/main" val="11558323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widescreen-nus">
  <a:themeElements>
    <a:clrScheme name="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ustom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ustom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ustom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ustom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ustom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ustom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ustom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ustom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ustom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ustom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ustom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widescreen-nus" id="{1C012D7F-31E3-4628-AB75-B7FD7A925F88}" vid="{7F89779B-EBC3-4DC7-AF59-19D1208ED9DB}"/>
    </a:ext>
  </a:extLst>
</a:theme>
</file>

<file path=ppt/theme/theme2.xml><?xml version="1.0" encoding="utf-8"?>
<a:theme xmlns:a="http://schemas.openxmlformats.org/drawingml/2006/main" name="5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slides-in-nus-template.pptx" id="{984765B1-5540-4EEE-9A06-E66B05C0FF34}" vid="{31533821-34F5-4975-8B79-25463280A7E5}"/>
    </a:ext>
  </a:extLst>
</a:theme>
</file>

<file path=ppt/theme/theme3.xml><?xml version="1.0" encoding="utf-8"?>
<a:theme xmlns:a="http://schemas.openxmlformats.org/drawingml/2006/main" name="6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slides-in-nus-template.pptx" id="{984765B1-5540-4EEE-9A06-E66B05C0FF34}" vid="{D37622C7-A372-421B-BB0B-CC8C5B75F1CB}"/>
    </a:ext>
  </a:extLst>
</a:theme>
</file>

<file path=ppt/theme/theme4.xml><?xml version="1.0" encoding="utf-8"?>
<a:theme xmlns:a="http://schemas.openxmlformats.org/drawingml/2006/main" name="7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slides-in-nus-template.pptx" id="{984765B1-5540-4EEE-9A06-E66B05C0FF34}" vid="{BE7E1CA9-5BEF-480F-A8A9-D07B676108C4}"/>
    </a:ext>
  </a:extLst>
</a:theme>
</file>

<file path=ppt/theme/theme5.xml><?xml version="1.0" encoding="utf-8"?>
<a:theme xmlns:a="http://schemas.openxmlformats.org/drawingml/2006/main" name="8_Custom Design">
  <a:themeElements>
    <a:clrScheme name="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ustom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ustom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ustom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ustom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ustom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ustom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ustom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ustom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ustom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ustom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ustom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slides-in-nus-template.pptx" id="{984765B1-5540-4EEE-9A06-E66B05C0FF34}" vid="{06A47D3E-54C2-489E-9A5C-76A53EC4EF82}"/>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Theme1</Template>
  <TotalTime>2586</TotalTime>
  <Words>7406</Words>
  <Application>Microsoft Macintosh PowerPoint</Application>
  <PresentationFormat>Widescreen</PresentationFormat>
  <Paragraphs>845</Paragraphs>
  <Slides>34</Slides>
  <Notes>33</Notes>
  <HiddenSlides>1</HiddenSlides>
  <MMClips>0</MMClips>
  <ScaleCrop>false</ScaleCrop>
  <HeadingPairs>
    <vt:vector size="6" baseType="variant">
      <vt:variant>
        <vt:lpstr>Fonts Used</vt:lpstr>
      </vt:variant>
      <vt:variant>
        <vt:i4>8</vt:i4>
      </vt:variant>
      <vt:variant>
        <vt:lpstr>Theme</vt:lpstr>
      </vt:variant>
      <vt:variant>
        <vt:i4>5</vt:i4>
      </vt:variant>
      <vt:variant>
        <vt:lpstr>Slide Titles</vt:lpstr>
      </vt:variant>
      <vt:variant>
        <vt:i4>34</vt:i4>
      </vt:variant>
    </vt:vector>
  </HeadingPairs>
  <TitlesOfParts>
    <vt:vector size="47" baseType="lpstr">
      <vt:lpstr>Frutiger LT 55 Roman</vt:lpstr>
      <vt:lpstr>Linux Libertine</vt:lpstr>
      <vt:lpstr>Noto Sans SC</vt:lpstr>
      <vt:lpstr>黑体</vt:lpstr>
      <vt:lpstr>Arial</vt:lpstr>
      <vt:lpstr>Calibri</vt:lpstr>
      <vt:lpstr>Century Gothic</vt:lpstr>
      <vt:lpstr>Walbaum Display Heavy</vt:lpstr>
      <vt:lpstr>widescreen-nus</vt:lpstr>
      <vt:lpstr>5_Custom Design</vt:lpstr>
      <vt:lpstr>6_Custom Design</vt:lpstr>
      <vt:lpstr>7_Custom Design</vt:lpstr>
      <vt:lpstr>8_Custom Design</vt:lpstr>
      <vt:lpstr>Post-GDPR Threat Hunting on Android Phones:  Dissecting OS-level Safeguards of User-unresettable Identifiers (UUIs)</vt:lpstr>
      <vt:lpstr>About me</vt:lpstr>
      <vt:lpstr>PowerPoint Presentation</vt:lpstr>
      <vt:lpstr>Agenda</vt:lpstr>
      <vt:lpstr>Background</vt:lpstr>
      <vt:lpstr>Background</vt:lpstr>
      <vt:lpstr>Motivation</vt:lpstr>
      <vt:lpstr>Understanding Android UUIs List of 6 recognized Android UUIs</vt:lpstr>
      <vt:lpstr>Understanding Android UUIs List of 6 recognized Android UUIs</vt:lpstr>
      <vt:lpstr>Understanding Android UUIs List of 6 recognized Android UUIs</vt:lpstr>
      <vt:lpstr>Objective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Key Finding 1  Landscape of OS-level UUI safeguards </vt:lpstr>
      <vt:lpstr>PowerPoint Presentation</vt:lpstr>
      <vt:lpstr> </vt:lpstr>
      <vt:lpstr>PowerPoint Presentation</vt:lpstr>
      <vt:lpstr>PowerPoint Presentation</vt:lpstr>
      <vt:lpstr>Key Finding 2  Exploits in the wild  </vt:lpstr>
      <vt:lpstr>PowerPoint Presentation</vt:lpstr>
      <vt:lpstr>Key Finding 3  Whitelisting issues  </vt:lpstr>
      <vt:lpstr>Key Finding 3 Whitelisting issues</vt:lpstr>
      <vt:lpstr> </vt:lpstr>
      <vt:lpstr> </vt:lpstr>
      <vt:lpstr>PowerPoint Presentation</vt:lpstr>
      <vt:lpstr>Conclusion </vt:lpstr>
      <vt:lpstr>Contacts</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Post-GDPR Threat Hunting on Android Phones:  Dissecting OS-level Safeguards of User-unresettable Identifiers</dc:title>
  <dc:creator>Mark Huasong Meng</dc:creator>
  <cp:lastModifiedBy>Mark Huasong Meng</cp:lastModifiedBy>
  <cp:revision>234</cp:revision>
  <dcterms:created xsi:type="dcterms:W3CDTF">2022-05-12T07:31:22Z</dcterms:created>
  <dcterms:modified xsi:type="dcterms:W3CDTF">2023-04-13T12:45:41Z</dcterms:modified>
</cp:coreProperties>
</file>